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316" r:id="rId2"/>
    <p:sldId id="306" r:id="rId3"/>
    <p:sldId id="317" r:id="rId4"/>
    <p:sldId id="335" r:id="rId5"/>
    <p:sldId id="258" r:id="rId6"/>
    <p:sldId id="278" r:id="rId7"/>
    <p:sldId id="257" r:id="rId8"/>
    <p:sldId id="340" r:id="rId9"/>
    <p:sldId id="397" r:id="rId10"/>
    <p:sldId id="398" r:id="rId11"/>
    <p:sldId id="399" r:id="rId12"/>
    <p:sldId id="401" r:id="rId13"/>
    <p:sldId id="403" r:id="rId14"/>
    <p:sldId id="402" r:id="rId15"/>
    <p:sldId id="342" r:id="rId16"/>
    <p:sldId id="344" r:id="rId17"/>
    <p:sldId id="347" r:id="rId18"/>
    <p:sldId id="349" r:id="rId19"/>
    <p:sldId id="356" r:id="rId20"/>
    <p:sldId id="346" r:id="rId21"/>
    <p:sldId id="360" r:id="rId22"/>
    <p:sldId id="361" r:id="rId23"/>
    <p:sldId id="362" r:id="rId24"/>
    <p:sldId id="363" r:id="rId25"/>
    <p:sldId id="395" r:id="rId26"/>
    <p:sldId id="358" r:id="rId27"/>
    <p:sldId id="365" r:id="rId28"/>
    <p:sldId id="369" r:id="rId29"/>
    <p:sldId id="367" r:id="rId30"/>
    <p:sldId id="368" r:id="rId31"/>
    <p:sldId id="370" r:id="rId32"/>
    <p:sldId id="372" r:id="rId33"/>
    <p:sldId id="371" r:id="rId34"/>
    <p:sldId id="373" r:id="rId35"/>
    <p:sldId id="374" r:id="rId36"/>
    <p:sldId id="375" r:id="rId37"/>
    <p:sldId id="376" r:id="rId38"/>
    <p:sldId id="377" r:id="rId39"/>
    <p:sldId id="380" r:id="rId40"/>
    <p:sldId id="390" r:id="rId41"/>
  </p:sldIdLst>
  <p:sldSz cx="12192000" cy="6858000"/>
  <p:notesSz cx="6858000" cy="9144000"/>
  <p:embeddedFontLst>
    <p:embeddedFont>
      <p:font typeface="Calibri" panose="020F0502020204030204" pitchFamily="34" charset="0"/>
      <p:regular r:id="rId42"/>
      <p:bold r:id="rId43"/>
      <p:italic r:id="rId44"/>
      <p:boldItalic r:id="rId45"/>
    </p:embeddedFont>
    <p:embeddedFont>
      <p:font typeface="Calibri Light" panose="020F0302020204030204" pitchFamily="34" charset="0"/>
      <p:regular r:id="rId46"/>
      <p:italic r:id="rId47"/>
    </p:embeddedFont>
    <p:embeddedFont>
      <p:font typeface="Galano Grotesque SemiBold" panose="020B0604020202020204" charset="0"/>
      <p:bold r:id="rId48"/>
    </p:embeddedFont>
    <p:embeddedFont>
      <p:font typeface="Google Sans" panose="020B0604020202020204" charset="0"/>
      <p:regular r:id="rId49"/>
      <p:bold r:id="rId50"/>
      <p:italic r:id="rId51"/>
      <p:boldItalic r:id="rId52"/>
    </p:embeddedFont>
    <p:embeddedFont>
      <p:font typeface="Ink Free" panose="03080402000500000000" pitchFamily="66" charset="0"/>
      <p:regular r:id="rId53"/>
    </p:embeddedFont>
    <p:embeddedFont>
      <p:font typeface="Playfair Display Medium" panose="020B0604020202020204" charset="0"/>
      <p:regular r:id="rId54"/>
      <p:italic r:id="rId55"/>
    </p:embeddedFont>
    <p:embeddedFont>
      <p:font typeface="Roboto Flex Normal ExtraLight" panose="02000000000000000000"/>
      <p:regular r:id="rId56"/>
    </p:embeddedFont>
    <p:embeddedFont>
      <p:font typeface="Roboto Flex Normal Light" panose="02000000000000000000"/>
      <p:regular r:id="rId57"/>
    </p:embeddedFont>
    <p:embeddedFont>
      <p:font typeface="Roboto Flex Normal Medium" panose="02000000000000000000"/>
      <p:regular r:id="rId58"/>
    </p:embeddedFont>
    <p:embeddedFont>
      <p:font typeface="Roboto Flex Normal Thin" panose="02000000000000000000"/>
      <p:regular r:id="rId59"/>
    </p:embeddedFont>
    <p:embeddedFont>
      <p:font typeface="Roboto Mono" panose="020B0604020202020204" charset="0"/>
      <p:regular r:id="rId60"/>
      <p:bold r:id="rId61"/>
      <p:italic r:id="rId62"/>
      <p:boldItalic r:id="rId63"/>
    </p:embeddedFont>
    <p:embeddedFont>
      <p:font typeface="Roboto Mono Medium" panose="020B0604020202020204" charset="0"/>
      <p:regular r:id="rId64"/>
      <p:italic r:id="rId6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C0C0"/>
    <a:srgbClr val="F2F2F2"/>
    <a:srgbClr val="1A73E8"/>
    <a:srgbClr val="EA4537"/>
    <a:srgbClr val="30A650"/>
    <a:srgbClr val="E5E5E5"/>
    <a:srgbClr val="6617F6"/>
    <a:srgbClr val="9A6CFF"/>
    <a:srgbClr val="151E29"/>
    <a:srgbClr val="35FDB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00" autoAdjust="0"/>
    <p:restoredTop sz="94660"/>
  </p:normalViewPr>
  <p:slideViewPr>
    <p:cSldViewPr snapToGrid="0" showGuides="1">
      <p:cViewPr varScale="1">
        <p:scale>
          <a:sx n="86" d="100"/>
          <a:sy n="86" d="100"/>
        </p:scale>
        <p:origin x="394"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font" Target="fonts/font1.fntdata"/><Relationship Id="rId47" Type="http://schemas.openxmlformats.org/officeDocument/2006/relationships/font" Target="fonts/font6.fntdata"/><Relationship Id="rId63" Type="http://schemas.openxmlformats.org/officeDocument/2006/relationships/font" Target="fonts/font22.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2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font" Target="fonts/font23.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3.fntdata"/><Relationship Id="rId62"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font" Target="fonts/font24.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9.fntdata"/><Relationship Id="rId55" Type="http://schemas.openxmlformats.org/officeDocument/2006/relationships/font" Target="fonts/font14.fntdata"/></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9-13T18:05:14.934"/>
    </inkml:context>
    <inkml:brush xml:id="br0">
      <inkml:brushProperty name="width" value="0.05" units="cm"/>
      <inkml:brushProperty name="height" value="0.05" units="cm"/>
    </inkml:brush>
  </inkml:definitions>
  <inkml:trace contextRef="#ctx0" brushRef="#br0">5 8 736,'4'-6'4060,"-2"5"-3063,-1 1-309,-1 1-184,1 1-100,1-1-92,-2 1-120,0 1-252,-3 0-2777,0 0 1345,-1 1-64,0-2 112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9-13T18:05:14.935"/>
    </inkml:context>
    <inkml:brush xml:id="br0">
      <inkml:brushProperty name="width" value="0.05" units="cm"/>
      <inkml:brushProperty name="height" value="0.05" units="cm"/>
    </inkml:brush>
  </inkml:definitions>
  <inkml:trace contextRef="#ctx0" brushRef="#br0">3919 838 28,'-8'-14'5844,"-17"-8"-3760,18 17-1231,-52-43 1473,-3 3-1,-96-53 0,62 50-1205,-116-39 0,6 23-873,-226-33 0,121 50-133,-2 16-1,-1 17 1,-342 36 0,216 43-301,355-44 135,1 4 1,1 4-1,-87 48 0,145-64-105,2 1-1,-1 2 0,2 0 1,0 2-1,-25 26 0,55-54 125,-1-1 0,0 1 0,9-19 0,4-7-72,81-114-527,-52 82 154,77-143-1,-124 208 478,-1 0 1,0-1-1,1 1 0,-1 0 0,0-1 1,0 1-1,-1-1 0,1 1 0,-1-1 1,1-3-1,-1 6 0,0 1 1,0-1-1,0 1 0,0-1 0,0 1 1,-1-1-1,1 1 0,0-1 1,0 1-1,0-1 0,0 1 1,-1-1-1,1 1 0,0 0 1,0-1-1,-1 1 0,1-1 0,0 1 1,0 0-1,-1-1 0,1 1 1,0 0-1,-1 0 0,1-1 1,-1 1-1,1 0 0,-1-1 1,-19 7-36,3 4 20,1 2-1,0 0 0,1 1 0,1 1 0,-1 0 0,-18 26 0,-67 109 37,98-146-19,-17 26 36,0 1 1,2 1-1,2 0 0,0 2 0,2 0 0,-12 39 0,25-68-38,-1 0 0,1 0 1,-1 0-1,1 0 0,0 0 0,0 0 0,1 1 0,-1-1 1,1 0-1,-1 0 0,1 0 0,0 0 0,1 0 0,-1-1 1,1 1-1,-1 0 0,1-1 0,0 1 0,0-1 0,0 0 1,0 1-1,1-1 0,-1-1 0,1 1 0,-1 0 0,1-1 0,0 1 1,0-1-1,3 2 0,12 8 1,0-1 1,1-2-1,35 14 1,-31-14 4,54 21-88,55 25-1517,-50-8-4592,-50-18 1300,-20-13 2837</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9-13T18:05:24.697"/>
    </inkml:context>
    <inkml:brush xml:id="br0">
      <inkml:brushProperty name="width" value="0.05" units="cm"/>
      <inkml:brushProperty name="height" value="0.05" units="cm"/>
    </inkml:brush>
  </inkml:definitions>
  <inkml:trace contextRef="#ctx0" brushRef="#br0">6 9 736,'5'-6'4060,"-4"4"-3063,0 2-309,-1 2-184,2-1-100,-1 1-92,-1-1-120,0 2-252,-3 0-2777,1 0 1345,-3 2-64,1-4 112</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9-13T18:05:24.698"/>
    </inkml:context>
    <inkml:brush xml:id="br0">
      <inkml:brushProperty name="width" value="0.05" units="cm"/>
      <inkml:brushProperty name="height" value="0.05" units="cm"/>
    </inkml:brush>
  </inkml:definitions>
  <inkml:trace contextRef="#ctx0" brushRef="#br0">3919 839 28,'-8'-14'5844,"-17"-8"-3760,18 17-1231,-52-44 1473,-3 4-1,-96-52 0,62 48-1205,-116-38 0,6 24-873,-226-35 0,121 51-133,-2 17-1,-1 15 1,-342 38 0,216 41-301,355-43 135,1 5 1,1 3-1,-87 47 0,145-62-105,2 0-1,-1 1 0,2 2 1,0 1-1,-25 26 0,55-54 125,-1-1 0,0 0 0,9-18 0,4-7-72,81-113-527,-52 81 154,77-144-1,-124 209 478,-1 0 1,0 0-1,1 0 0,-1-1 0,0 1 1,0 0-1,-1-1 0,1 0 0,-1 1 1,1-5-1,-1 8 0,0-1 1,0 1-1,0-1 0,0 1 0,0-1 1,-1 1-1,1-1 0,0 1 1,0-1-1,0 1 0,0 0 1,-1-1-1,1 1 0,0-1 1,0 1-1,-1-1 0,1 1 0,0 0 1,0-1-1,-1 1 0,1 0 1,0-1-1,-1 1 0,1 0 1,-1 0-1,1 0 0,-1-1 1,-19 6-36,3 6 20,1 0-1,0 2 0,1 0 0,1 0 0,-1 2 0,-18 25 0,-67 108 37,98-144-19,-17 24 36,0 2 1,2 1-1,2 1 0,0 0 0,2 1 0,-12 39 0,25-68-38,-1 1 0,1-1 1,-1 0-1,1 0 0,0 0 0,0 0 0,1 0 0,-1 0 1,1 0-1,-1 0 0,1 0 0,0 0 0,1 0 0,-1 0 1,1 0-1,-1-1 0,1 1 0,0-1 0,0 1 0,0-1 1,0 0-1,1 0 0,-1 0 0,1 0 0,-1 0 0,1-1 0,0 0 1,0 1-1,3 1 0,12 7 1,0 0 1,1-1-1,35 13 1,-31-14 4,54 21-88,55 25-1517,-50-8-4592,-50-18 1300,-20-13 2837</inkml:trace>
</inkml:ink>
</file>

<file path=ppt/media/hdphoto1.wdp>
</file>

<file path=ppt/media/image1.png>
</file>

<file path=ppt/media/image10.svg>
</file>

<file path=ppt/media/image11.png>
</file>

<file path=ppt/media/image12.svg>
</file>

<file path=ppt/media/image13.png>
</file>

<file path=ppt/media/image14.pn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29.svg>
</file>

<file path=ppt/media/image3.png>
</file>

<file path=ppt/media/image30.png>
</file>

<file path=ppt/media/image31.png>
</file>

<file path=ppt/media/image32.png>
</file>

<file path=ppt/media/image33.png>
</file>

<file path=ppt/media/image34.png>
</file>

<file path=ppt/media/image35.sv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svg>
</file>

<file path=ppt/media/image5.png>
</file>

<file path=ppt/media/image6.svg>
</file>

<file path=ppt/media/image7.png>
</file>

<file path=ppt/media/image8.svg>
</file>

<file path=ppt/media/image9.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DA80E-D812-6C35-570F-90637DF293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64982C9-03EA-6A7C-E86D-07CF438867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C2F6E2D-DD8E-74F5-8E2A-93A9CDA1658A}"/>
              </a:ext>
            </a:extLst>
          </p:cNvPr>
          <p:cNvSpPr>
            <a:spLocks noGrp="1"/>
          </p:cNvSpPr>
          <p:nvPr>
            <p:ph type="dt" sz="half" idx="10"/>
          </p:nvPr>
        </p:nvSpPr>
        <p:spPr/>
        <p:txBody>
          <a:bodyPr/>
          <a:lstStyle/>
          <a:p>
            <a:fld id="{A054BAC5-0B46-4EB1-BBB8-FEE6E04D2FCD}" type="datetimeFigureOut">
              <a:rPr lang="en-US" smtClean="0"/>
              <a:t>9/16/2022</a:t>
            </a:fld>
            <a:endParaRPr lang="en-US"/>
          </a:p>
        </p:txBody>
      </p:sp>
      <p:sp>
        <p:nvSpPr>
          <p:cNvPr id="5" name="Footer Placeholder 4">
            <a:extLst>
              <a:ext uri="{FF2B5EF4-FFF2-40B4-BE49-F238E27FC236}">
                <a16:creationId xmlns:a16="http://schemas.microsoft.com/office/drawing/2014/main" id="{61B00A3C-E67A-AC5E-3000-212C399EBF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5F2C3B-1BDB-93A1-3020-7EBC41A9C528}"/>
              </a:ext>
            </a:extLst>
          </p:cNvPr>
          <p:cNvSpPr>
            <a:spLocks noGrp="1"/>
          </p:cNvSpPr>
          <p:nvPr>
            <p:ph type="sldNum" sz="quarter" idx="12"/>
          </p:nvPr>
        </p:nvSpPr>
        <p:spPr/>
        <p:txBody>
          <a:bodyPr/>
          <a:lstStyle/>
          <a:p>
            <a:fld id="{6C34AFB8-A277-4984-A262-2E550AE663E3}" type="slidenum">
              <a:rPr lang="en-US" smtClean="0"/>
              <a:t>‹#›</a:t>
            </a:fld>
            <a:endParaRPr lang="en-US"/>
          </a:p>
        </p:txBody>
      </p:sp>
    </p:spTree>
    <p:extLst>
      <p:ext uri="{BB962C8B-B14F-4D97-AF65-F5344CB8AC3E}">
        <p14:creationId xmlns:p14="http://schemas.microsoft.com/office/powerpoint/2010/main" val="2396087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01AA0-D916-DBD0-C166-0A5165A9B6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BF55CB-5462-01ED-2663-EB5A18CAE2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6213EA-574F-FB5A-A826-3455AB4BBBB9}"/>
              </a:ext>
            </a:extLst>
          </p:cNvPr>
          <p:cNvSpPr>
            <a:spLocks noGrp="1"/>
          </p:cNvSpPr>
          <p:nvPr>
            <p:ph type="dt" sz="half" idx="10"/>
          </p:nvPr>
        </p:nvSpPr>
        <p:spPr/>
        <p:txBody>
          <a:bodyPr/>
          <a:lstStyle/>
          <a:p>
            <a:fld id="{A054BAC5-0B46-4EB1-BBB8-FEE6E04D2FCD}" type="datetimeFigureOut">
              <a:rPr lang="en-US" smtClean="0"/>
              <a:t>9/16/2022</a:t>
            </a:fld>
            <a:endParaRPr lang="en-US"/>
          </a:p>
        </p:txBody>
      </p:sp>
      <p:sp>
        <p:nvSpPr>
          <p:cNvPr id="5" name="Footer Placeholder 4">
            <a:extLst>
              <a:ext uri="{FF2B5EF4-FFF2-40B4-BE49-F238E27FC236}">
                <a16:creationId xmlns:a16="http://schemas.microsoft.com/office/drawing/2014/main" id="{F6B6171F-A39B-3B41-EA05-598C58E64A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C34C30-C641-CF58-BBBF-EAB0B9FA760F}"/>
              </a:ext>
            </a:extLst>
          </p:cNvPr>
          <p:cNvSpPr>
            <a:spLocks noGrp="1"/>
          </p:cNvSpPr>
          <p:nvPr>
            <p:ph type="sldNum" sz="quarter" idx="12"/>
          </p:nvPr>
        </p:nvSpPr>
        <p:spPr/>
        <p:txBody>
          <a:bodyPr/>
          <a:lstStyle/>
          <a:p>
            <a:fld id="{6C34AFB8-A277-4984-A262-2E550AE663E3}" type="slidenum">
              <a:rPr lang="en-US" smtClean="0"/>
              <a:t>‹#›</a:t>
            </a:fld>
            <a:endParaRPr lang="en-US"/>
          </a:p>
        </p:txBody>
      </p:sp>
    </p:spTree>
    <p:extLst>
      <p:ext uri="{BB962C8B-B14F-4D97-AF65-F5344CB8AC3E}">
        <p14:creationId xmlns:p14="http://schemas.microsoft.com/office/powerpoint/2010/main" val="41847928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2A7349-4D61-CD87-ECC1-AE62C10F36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F2F6629-5E1C-145E-AE16-46DF0BCD96B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E5CA8B-690D-FB12-0AB3-42A679385D80}"/>
              </a:ext>
            </a:extLst>
          </p:cNvPr>
          <p:cNvSpPr>
            <a:spLocks noGrp="1"/>
          </p:cNvSpPr>
          <p:nvPr>
            <p:ph type="dt" sz="half" idx="10"/>
          </p:nvPr>
        </p:nvSpPr>
        <p:spPr/>
        <p:txBody>
          <a:bodyPr/>
          <a:lstStyle/>
          <a:p>
            <a:fld id="{A054BAC5-0B46-4EB1-BBB8-FEE6E04D2FCD}" type="datetimeFigureOut">
              <a:rPr lang="en-US" smtClean="0"/>
              <a:t>9/16/2022</a:t>
            </a:fld>
            <a:endParaRPr lang="en-US"/>
          </a:p>
        </p:txBody>
      </p:sp>
      <p:sp>
        <p:nvSpPr>
          <p:cNvPr id="5" name="Footer Placeholder 4">
            <a:extLst>
              <a:ext uri="{FF2B5EF4-FFF2-40B4-BE49-F238E27FC236}">
                <a16:creationId xmlns:a16="http://schemas.microsoft.com/office/drawing/2014/main" id="{7C8A56A2-D64C-E5E4-AE64-FC7F030017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C243D4-B22A-1BD7-6864-A4DB0A514E61}"/>
              </a:ext>
            </a:extLst>
          </p:cNvPr>
          <p:cNvSpPr>
            <a:spLocks noGrp="1"/>
          </p:cNvSpPr>
          <p:nvPr>
            <p:ph type="sldNum" sz="quarter" idx="12"/>
          </p:nvPr>
        </p:nvSpPr>
        <p:spPr/>
        <p:txBody>
          <a:bodyPr/>
          <a:lstStyle/>
          <a:p>
            <a:fld id="{6C34AFB8-A277-4984-A262-2E550AE663E3}" type="slidenum">
              <a:rPr lang="en-US" smtClean="0"/>
              <a:t>‹#›</a:t>
            </a:fld>
            <a:endParaRPr lang="en-US"/>
          </a:p>
        </p:txBody>
      </p:sp>
    </p:spTree>
    <p:extLst>
      <p:ext uri="{BB962C8B-B14F-4D97-AF65-F5344CB8AC3E}">
        <p14:creationId xmlns:p14="http://schemas.microsoft.com/office/powerpoint/2010/main" val="1622407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D370C-1E09-8469-1B56-175E75B8EA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FE4154-4D8D-8C99-68DA-B9BCE15F28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B62035-7EAD-4FB0-B800-A606D3FAD3EA}"/>
              </a:ext>
            </a:extLst>
          </p:cNvPr>
          <p:cNvSpPr>
            <a:spLocks noGrp="1"/>
          </p:cNvSpPr>
          <p:nvPr>
            <p:ph type="dt" sz="half" idx="10"/>
          </p:nvPr>
        </p:nvSpPr>
        <p:spPr/>
        <p:txBody>
          <a:bodyPr/>
          <a:lstStyle/>
          <a:p>
            <a:fld id="{A054BAC5-0B46-4EB1-BBB8-FEE6E04D2FCD}" type="datetimeFigureOut">
              <a:rPr lang="en-US" smtClean="0"/>
              <a:t>9/16/2022</a:t>
            </a:fld>
            <a:endParaRPr lang="en-US"/>
          </a:p>
        </p:txBody>
      </p:sp>
      <p:sp>
        <p:nvSpPr>
          <p:cNvPr id="5" name="Footer Placeholder 4">
            <a:extLst>
              <a:ext uri="{FF2B5EF4-FFF2-40B4-BE49-F238E27FC236}">
                <a16:creationId xmlns:a16="http://schemas.microsoft.com/office/drawing/2014/main" id="{D98ECD0C-8997-C968-E155-795078E7A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2BB9AA-9BD8-3085-8044-6DA591EC7F79}"/>
              </a:ext>
            </a:extLst>
          </p:cNvPr>
          <p:cNvSpPr>
            <a:spLocks noGrp="1"/>
          </p:cNvSpPr>
          <p:nvPr>
            <p:ph type="sldNum" sz="quarter" idx="12"/>
          </p:nvPr>
        </p:nvSpPr>
        <p:spPr/>
        <p:txBody>
          <a:bodyPr/>
          <a:lstStyle/>
          <a:p>
            <a:fld id="{6C34AFB8-A277-4984-A262-2E550AE663E3}" type="slidenum">
              <a:rPr lang="en-US" smtClean="0"/>
              <a:t>‹#›</a:t>
            </a:fld>
            <a:endParaRPr lang="en-US"/>
          </a:p>
        </p:txBody>
      </p:sp>
    </p:spTree>
    <p:extLst>
      <p:ext uri="{BB962C8B-B14F-4D97-AF65-F5344CB8AC3E}">
        <p14:creationId xmlns:p14="http://schemas.microsoft.com/office/powerpoint/2010/main" val="1737079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6EBD2-48C2-7811-60B7-CAFB9268DE7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6E3C6B-06C4-1D30-A251-3B169065A4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CF4591F-8128-439A-AE1F-95545BC6C79A}"/>
              </a:ext>
            </a:extLst>
          </p:cNvPr>
          <p:cNvSpPr>
            <a:spLocks noGrp="1"/>
          </p:cNvSpPr>
          <p:nvPr>
            <p:ph type="dt" sz="half" idx="10"/>
          </p:nvPr>
        </p:nvSpPr>
        <p:spPr/>
        <p:txBody>
          <a:bodyPr/>
          <a:lstStyle/>
          <a:p>
            <a:fld id="{A054BAC5-0B46-4EB1-BBB8-FEE6E04D2FCD}" type="datetimeFigureOut">
              <a:rPr lang="en-US" smtClean="0"/>
              <a:t>9/16/2022</a:t>
            </a:fld>
            <a:endParaRPr lang="en-US"/>
          </a:p>
        </p:txBody>
      </p:sp>
      <p:sp>
        <p:nvSpPr>
          <p:cNvPr id="5" name="Footer Placeholder 4">
            <a:extLst>
              <a:ext uri="{FF2B5EF4-FFF2-40B4-BE49-F238E27FC236}">
                <a16:creationId xmlns:a16="http://schemas.microsoft.com/office/drawing/2014/main" id="{A49B5387-FB72-AB62-2BA9-D7AE9636C2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CFF5D4-BB3B-1716-3C58-3E6092FDC666}"/>
              </a:ext>
            </a:extLst>
          </p:cNvPr>
          <p:cNvSpPr>
            <a:spLocks noGrp="1"/>
          </p:cNvSpPr>
          <p:nvPr>
            <p:ph type="sldNum" sz="quarter" idx="12"/>
          </p:nvPr>
        </p:nvSpPr>
        <p:spPr/>
        <p:txBody>
          <a:bodyPr/>
          <a:lstStyle/>
          <a:p>
            <a:fld id="{6C34AFB8-A277-4984-A262-2E550AE663E3}" type="slidenum">
              <a:rPr lang="en-US" smtClean="0"/>
              <a:t>‹#›</a:t>
            </a:fld>
            <a:endParaRPr lang="en-US"/>
          </a:p>
        </p:txBody>
      </p:sp>
    </p:spTree>
    <p:extLst>
      <p:ext uri="{BB962C8B-B14F-4D97-AF65-F5344CB8AC3E}">
        <p14:creationId xmlns:p14="http://schemas.microsoft.com/office/powerpoint/2010/main" val="575805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1DF2B-8170-860E-ACD6-79E2346A365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3F47B0-4073-CF29-4FC2-E410638CE33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AEF6A69-566A-006A-66D6-BC8DB20A926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AD90E90-EE05-27E8-C733-72A9936C6E91}"/>
              </a:ext>
            </a:extLst>
          </p:cNvPr>
          <p:cNvSpPr>
            <a:spLocks noGrp="1"/>
          </p:cNvSpPr>
          <p:nvPr>
            <p:ph type="dt" sz="half" idx="10"/>
          </p:nvPr>
        </p:nvSpPr>
        <p:spPr/>
        <p:txBody>
          <a:bodyPr/>
          <a:lstStyle/>
          <a:p>
            <a:fld id="{A054BAC5-0B46-4EB1-BBB8-FEE6E04D2FCD}" type="datetimeFigureOut">
              <a:rPr lang="en-US" smtClean="0"/>
              <a:t>9/16/2022</a:t>
            </a:fld>
            <a:endParaRPr lang="en-US"/>
          </a:p>
        </p:txBody>
      </p:sp>
      <p:sp>
        <p:nvSpPr>
          <p:cNvPr id="6" name="Footer Placeholder 5">
            <a:extLst>
              <a:ext uri="{FF2B5EF4-FFF2-40B4-BE49-F238E27FC236}">
                <a16:creationId xmlns:a16="http://schemas.microsoft.com/office/drawing/2014/main" id="{9DB40B60-20D4-84F3-D611-241CF40701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BF2EC5-E5E7-4143-8420-1156E01EC072}"/>
              </a:ext>
            </a:extLst>
          </p:cNvPr>
          <p:cNvSpPr>
            <a:spLocks noGrp="1"/>
          </p:cNvSpPr>
          <p:nvPr>
            <p:ph type="sldNum" sz="quarter" idx="12"/>
          </p:nvPr>
        </p:nvSpPr>
        <p:spPr/>
        <p:txBody>
          <a:bodyPr/>
          <a:lstStyle/>
          <a:p>
            <a:fld id="{6C34AFB8-A277-4984-A262-2E550AE663E3}" type="slidenum">
              <a:rPr lang="en-US" smtClean="0"/>
              <a:t>‹#›</a:t>
            </a:fld>
            <a:endParaRPr lang="en-US"/>
          </a:p>
        </p:txBody>
      </p:sp>
    </p:spTree>
    <p:extLst>
      <p:ext uri="{BB962C8B-B14F-4D97-AF65-F5344CB8AC3E}">
        <p14:creationId xmlns:p14="http://schemas.microsoft.com/office/powerpoint/2010/main" val="1975535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EE2F9-E4CD-095A-571A-A481BC84650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70808DA-B0FF-34C0-7333-4FE63C85C6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878439-4FC3-B318-C9C8-4F64937639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C1C5F5-4F34-85F8-C1F5-3C065CE04B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B5F8B1-12F3-16C7-5606-E794CE7317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46474B2-30F7-E3EC-7F01-A9F0D23CEF0F}"/>
              </a:ext>
            </a:extLst>
          </p:cNvPr>
          <p:cNvSpPr>
            <a:spLocks noGrp="1"/>
          </p:cNvSpPr>
          <p:nvPr>
            <p:ph type="dt" sz="half" idx="10"/>
          </p:nvPr>
        </p:nvSpPr>
        <p:spPr/>
        <p:txBody>
          <a:bodyPr/>
          <a:lstStyle/>
          <a:p>
            <a:fld id="{A054BAC5-0B46-4EB1-BBB8-FEE6E04D2FCD}" type="datetimeFigureOut">
              <a:rPr lang="en-US" smtClean="0"/>
              <a:t>9/16/2022</a:t>
            </a:fld>
            <a:endParaRPr lang="en-US"/>
          </a:p>
        </p:txBody>
      </p:sp>
      <p:sp>
        <p:nvSpPr>
          <p:cNvPr id="8" name="Footer Placeholder 7">
            <a:extLst>
              <a:ext uri="{FF2B5EF4-FFF2-40B4-BE49-F238E27FC236}">
                <a16:creationId xmlns:a16="http://schemas.microsoft.com/office/drawing/2014/main" id="{45F9DFE8-CF7F-2F6D-489A-3178798F9DB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123D95A-EFE4-3EED-C1BB-6D944A52F93E}"/>
              </a:ext>
            </a:extLst>
          </p:cNvPr>
          <p:cNvSpPr>
            <a:spLocks noGrp="1"/>
          </p:cNvSpPr>
          <p:nvPr>
            <p:ph type="sldNum" sz="quarter" idx="12"/>
          </p:nvPr>
        </p:nvSpPr>
        <p:spPr/>
        <p:txBody>
          <a:bodyPr/>
          <a:lstStyle/>
          <a:p>
            <a:fld id="{6C34AFB8-A277-4984-A262-2E550AE663E3}" type="slidenum">
              <a:rPr lang="en-US" smtClean="0"/>
              <a:t>‹#›</a:t>
            </a:fld>
            <a:endParaRPr lang="en-US"/>
          </a:p>
        </p:txBody>
      </p:sp>
    </p:spTree>
    <p:extLst>
      <p:ext uri="{BB962C8B-B14F-4D97-AF65-F5344CB8AC3E}">
        <p14:creationId xmlns:p14="http://schemas.microsoft.com/office/powerpoint/2010/main" val="18033558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FA915-6369-70F9-8986-1A49068045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8395BF-F46B-42AB-0C94-811ACC2923CF}"/>
              </a:ext>
            </a:extLst>
          </p:cNvPr>
          <p:cNvSpPr>
            <a:spLocks noGrp="1"/>
          </p:cNvSpPr>
          <p:nvPr>
            <p:ph type="dt" sz="half" idx="10"/>
          </p:nvPr>
        </p:nvSpPr>
        <p:spPr/>
        <p:txBody>
          <a:bodyPr/>
          <a:lstStyle/>
          <a:p>
            <a:fld id="{A054BAC5-0B46-4EB1-BBB8-FEE6E04D2FCD}" type="datetimeFigureOut">
              <a:rPr lang="en-US" smtClean="0"/>
              <a:t>9/16/2022</a:t>
            </a:fld>
            <a:endParaRPr lang="en-US"/>
          </a:p>
        </p:txBody>
      </p:sp>
      <p:sp>
        <p:nvSpPr>
          <p:cNvPr id="4" name="Footer Placeholder 3">
            <a:extLst>
              <a:ext uri="{FF2B5EF4-FFF2-40B4-BE49-F238E27FC236}">
                <a16:creationId xmlns:a16="http://schemas.microsoft.com/office/drawing/2014/main" id="{FE8C23A5-13DA-CE5E-EFC0-64CB4D21A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FD2771-6532-565A-37D2-1E3EBDCA9C84}"/>
              </a:ext>
            </a:extLst>
          </p:cNvPr>
          <p:cNvSpPr>
            <a:spLocks noGrp="1"/>
          </p:cNvSpPr>
          <p:nvPr>
            <p:ph type="sldNum" sz="quarter" idx="12"/>
          </p:nvPr>
        </p:nvSpPr>
        <p:spPr/>
        <p:txBody>
          <a:bodyPr/>
          <a:lstStyle/>
          <a:p>
            <a:fld id="{6C34AFB8-A277-4984-A262-2E550AE663E3}" type="slidenum">
              <a:rPr lang="en-US" smtClean="0"/>
              <a:t>‹#›</a:t>
            </a:fld>
            <a:endParaRPr lang="en-US"/>
          </a:p>
        </p:txBody>
      </p:sp>
    </p:spTree>
    <p:extLst>
      <p:ext uri="{BB962C8B-B14F-4D97-AF65-F5344CB8AC3E}">
        <p14:creationId xmlns:p14="http://schemas.microsoft.com/office/powerpoint/2010/main" val="24758087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5A015B-000E-F2F4-57AA-629B373EF883}"/>
              </a:ext>
            </a:extLst>
          </p:cNvPr>
          <p:cNvSpPr>
            <a:spLocks noGrp="1"/>
          </p:cNvSpPr>
          <p:nvPr>
            <p:ph type="dt" sz="half" idx="10"/>
          </p:nvPr>
        </p:nvSpPr>
        <p:spPr/>
        <p:txBody>
          <a:bodyPr/>
          <a:lstStyle/>
          <a:p>
            <a:fld id="{A054BAC5-0B46-4EB1-BBB8-FEE6E04D2FCD}" type="datetimeFigureOut">
              <a:rPr lang="en-US" smtClean="0"/>
              <a:t>9/16/2022</a:t>
            </a:fld>
            <a:endParaRPr lang="en-US"/>
          </a:p>
        </p:txBody>
      </p:sp>
      <p:sp>
        <p:nvSpPr>
          <p:cNvPr id="3" name="Footer Placeholder 2">
            <a:extLst>
              <a:ext uri="{FF2B5EF4-FFF2-40B4-BE49-F238E27FC236}">
                <a16:creationId xmlns:a16="http://schemas.microsoft.com/office/drawing/2014/main" id="{28F80A11-BCA2-9C44-B8E5-41E3C62A84E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95797D8-709C-B496-B11A-F57D68690A5F}"/>
              </a:ext>
            </a:extLst>
          </p:cNvPr>
          <p:cNvSpPr>
            <a:spLocks noGrp="1"/>
          </p:cNvSpPr>
          <p:nvPr>
            <p:ph type="sldNum" sz="quarter" idx="12"/>
          </p:nvPr>
        </p:nvSpPr>
        <p:spPr/>
        <p:txBody>
          <a:bodyPr/>
          <a:lstStyle/>
          <a:p>
            <a:fld id="{6C34AFB8-A277-4984-A262-2E550AE663E3}" type="slidenum">
              <a:rPr lang="en-US" smtClean="0"/>
              <a:t>‹#›</a:t>
            </a:fld>
            <a:endParaRPr lang="en-US"/>
          </a:p>
        </p:txBody>
      </p:sp>
    </p:spTree>
    <p:extLst>
      <p:ext uri="{BB962C8B-B14F-4D97-AF65-F5344CB8AC3E}">
        <p14:creationId xmlns:p14="http://schemas.microsoft.com/office/powerpoint/2010/main" val="25441340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407E1-B274-5671-9D19-E4371C1A01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038B52E-B205-9669-9B76-E928247B29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71C90FC-1AF5-BD3B-AECF-8B21A47C6C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69DF62-DA54-7DD4-C6A0-A383DD8D4413}"/>
              </a:ext>
            </a:extLst>
          </p:cNvPr>
          <p:cNvSpPr>
            <a:spLocks noGrp="1"/>
          </p:cNvSpPr>
          <p:nvPr>
            <p:ph type="dt" sz="half" idx="10"/>
          </p:nvPr>
        </p:nvSpPr>
        <p:spPr/>
        <p:txBody>
          <a:bodyPr/>
          <a:lstStyle/>
          <a:p>
            <a:fld id="{A054BAC5-0B46-4EB1-BBB8-FEE6E04D2FCD}" type="datetimeFigureOut">
              <a:rPr lang="en-US" smtClean="0"/>
              <a:t>9/16/2022</a:t>
            </a:fld>
            <a:endParaRPr lang="en-US"/>
          </a:p>
        </p:txBody>
      </p:sp>
      <p:sp>
        <p:nvSpPr>
          <p:cNvPr id="6" name="Footer Placeholder 5">
            <a:extLst>
              <a:ext uri="{FF2B5EF4-FFF2-40B4-BE49-F238E27FC236}">
                <a16:creationId xmlns:a16="http://schemas.microsoft.com/office/drawing/2014/main" id="{071DFC6C-7B86-9843-1457-B7755694A4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146ADC-4381-F9F4-C49D-B0A8402B6D4A}"/>
              </a:ext>
            </a:extLst>
          </p:cNvPr>
          <p:cNvSpPr>
            <a:spLocks noGrp="1"/>
          </p:cNvSpPr>
          <p:nvPr>
            <p:ph type="sldNum" sz="quarter" idx="12"/>
          </p:nvPr>
        </p:nvSpPr>
        <p:spPr/>
        <p:txBody>
          <a:bodyPr/>
          <a:lstStyle/>
          <a:p>
            <a:fld id="{6C34AFB8-A277-4984-A262-2E550AE663E3}" type="slidenum">
              <a:rPr lang="en-US" smtClean="0"/>
              <a:t>‹#›</a:t>
            </a:fld>
            <a:endParaRPr lang="en-US"/>
          </a:p>
        </p:txBody>
      </p:sp>
    </p:spTree>
    <p:extLst>
      <p:ext uri="{BB962C8B-B14F-4D97-AF65-F5344CB8AC3E}">
        <p14:creationId xmlns:p14="http://schemas.microsoft.com/office/powerpoint/2010/main" val="1490621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0BE7E-BFCB-A843-46A8-549809A17C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A399AC0-73AD-241E-17AA-89E1F122C5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90D54D-3FA1-686A-436B-1022695E86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A2E9FC-179B-EB67-A32B-0CF7164E2A89}"/>
              </a:ext>
            </a:extLst>
          </p:cNvPr>
          <p:cNvSpPr>
            <a:spLocks noGrp="1"/>
          </p:cNvSpPr>
          <p:nvPr>
            <p:ph type="dt" sz="half" idx="10"/>
          </p:nvPr>
        </p:nvSpPr>
        <p:spPr/>
        <p:txBody>
          <a:bodyPr/>
          <a:lstStyle/>
          <a:p>
            <a:fld id="{A054BAC5-0B46-4EB1-BBB8-FEE6E04D2FCD}" type="datetimeFigureOut">
              <a:rPr lang="en-US" smtClean="0"/>
              <a:t>9/16/2022</a:t>
            </a:fld>
            <a:endParaRPr lang="en-US"/>
          </a:p>
        </p:txBody>
      </p:sp>
      <p:sp>
        <p:nvSpPr>
          <p:cNvPr id="6" name="Footer Placeholder 5">
            <a:extLst>
              <a:ext uri="{FF2B5EF4-FFF2-40B4-BE49-F238E27FC236}">
                <a16:creationId xmlns:a16="http://schemas.microsoft.com/office/drawing/2014/main" id="{ED42B0F9-79FB-FBAA-742A-B5DC02DC29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170562-17F8-49DC-8225-5AF7DDDAA64B}"/>
              </a:ext>
            </a:extLst>
          </p:cNvPr>
          <p:cNvSpPr>
            <a:spLocks noGrp="1"/>
          </p:cNvSpPr>
          <p:nvPr>
            <p:ph type="sldNum" sz="quarter" idx="12"/>
          </p:nvPr>
        </p:nvSpPr>
        <p:spPr/>
        <p:txBody>
          <a:bodyPr/>
          <a:lstStyle/>
          <a:p>
            <a:fld id="{6C34AFB8-A277-4984-A262-2E550AE663E3}" type="slidenum">
              <a:rPr lang="en-US" smtClean="0"/>
              <a:t>‹#›</a:t>
            </a:fld>
            <a:endParaRPr lang="en-US"/>
          </a:p>
        </p:txBody>
      </p:sp>
    </p:spTree>
    <p:extLst>
      <p:ext uri="{BB962C8B-B14F-4D97-AF65-F5344CB8AC3E}">
        <p14:creationId xmlns:p14="http://schemas.microsoft.com/office/powerpoint/2010/main" val="2323288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51E29"/>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CA66FC-F876-4BC4-B2E0-3E9A1011BD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9E12D2F-BC8F-0F9B-0D21-0EAD6B89CF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32887-E5BB-3D59-2022-14255CD883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54BAC5-0B46-4EB1-BBB8-FEE6E04D2FCD}" type="datetimeFigureOut">
              <a:rPr lang="en-US" smtClean="0"/>
              <a:t>9/16/2022</a:t>
            </a:fld>
            <a:endParaRPr lang="en-US"/>
          </a:p>
        </p:txBody>
      </p:sp>
      <p:sp>
        <p:nvSpPr>
          <p:cNvPr id="5" name="Footer Placeholder 4">
            <a:extLst>
              <a:ext uri="{FF2B5EF4-FFF2-40B4-BE49-F238E27FC236}">
                <a16:creationId xmlns:a16="http://schemas.microsoft.com/office/drawing/2014/main" id="{EB04CF90-C356-5A43-8F63-C9A160B8CE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F71762B-81C3-DC52-EE26-7375DB42C5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34AFB8-A277-4984-A262-2E550AE663E3}" type="slidenum">
              <a:rPr lang="en-US" smtClean="0"/>
              <a:t>‹#›</a:t>
            </a:fld>
            <a:endParaRPr lang="en-US"/>
          </a:p>
        </p:txBody>
      </p:sp>
    </p:spTree>
    <p:extLst>
      <p:ext uri="{BB962C8B-B14F-4D97-AF65-F5344CB8AC3E}">
        <p14:creationId xmlns:p14="http://schemas.microsoft.com/office/powerpoint/2010/main" val="40299928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0.svg"/><Relationship Id="rId7" Type="http://schemas.openxmlformats.org/officeDocument/2006/relationships/image" Target="../media/image10.sv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22.sv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10" Type="http://schemas.openxmlformats.org/officeDocument/2006/relationships/image" Target="../media/image25.png"/><Relationship Id="rId4" Type="http://schemas.openxmlformats.org/officeDocument/2006/relationships/image" Target="../media/image17.png"/><Relationship Id="rId9"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8" Type="http://schemas.openxmlformats.org/officeDocument/2006/relationships/customXml" Target="../ink/ink1.xml"/><Relationship Id="rId13" Type="http://schemas.openxmlformats.org/officeDocument/2006/relationships/customXml" Target="../ink/ink4.xml"/><Relationship Id="rId3" Type="http://schemas.openxmlformats.org/officeDocument/2006/relationships/image" Target="../media/image16.svg"/><Relationship Id="rId7" Type="http://schemas.openxmlformats.org/officeDocument/2006/relationships/image" Target="../media/image10.svg"/><Relationship Id="rId12" Type="http://schemas.openxmlformats.org/officeDocument/2006/relationships/customXml" Target="../ink/ink3.xml"/><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29.png"/><Relationship Id="rId5" Type="http://schemas.openxmlformats.org/officeDocument/2006/relationships/image" Target="../media/image18.svg"/><Relationship Id="rId10" Type="http://schemas.openxmlformats.org/officeDocument/2006/relationships/customXml" Target="../ink/ink2.xml"/><Relationship Id="rId4" Type="http://schemas.openxmlformats.org/officeDocument/2006/relationships/image" Target="../media/image17.png"/><Relationship Id="rId9" Type="http://schemas.openxmlformats.org/officeDocument/2006/relationships/image" Target="../media/image26.png"/><Relationship Id="rId14"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10.svg"/><Relationship Id="rId7" Type="http://schemas.openxmlformats.org/officeDocument/2006/relationships/image" Target="../media/image22.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 Id="rId9" Type="http://schemas.openxmlformats.org/officeDocument/2006/relationships/image" Target="../media/image29.svg"/></Relationships>
</file>

<file path=ppt/slides/_rels/slide26.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10" Type="http://schemas.openxmlformats.org/officeDocument/2006/relationships/image" Target="../media/image32.png"/><Relationship Id="rId4" Type="http://schemas.openxmlformats.org/officeDocument/2006/relationships/image" Target="../media/image17.png"/><Relationship Id="rId9"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slideLayout" Target="../slideLayouts/slideLayout7.xml"/><Relationship Id="rId7" Type="http://schemas.openxmlformats.org/officeDocument/2006/relationships/image" Target="../media/image37.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5" Type="http://schemas.openxmlformats.org/officeDocument/2006/relationships/image" Target="../media/image38.png"/><Relationship Id="rId4" Type="http://schemas.openxmlformats.org/officeDocument/2006/relationships/image" Target="../media/image37.png"/></Relationships>
</file>

<file path=ppt/slides/_rels/slide32.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5" Type="http://schemas.openxmlformats.org/officeDocument/2006/relationships/image" Target="../media/image38.png"/><Relationship Id="rId4" Type="http://schemas.openxmlformats.org/officeDocument/2006/relationships/image" Target="../media/image37.png"/></Relationships>
</file>

<file path=ppt/slides/_rels/slide33.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5" Type="http://schemas.openxmlformats.org/officeDocument/2006/relationships/image" Target="../media/image38.png"/><Relationship Id="rId4" Type="http://schemas.openxmlformats.org/officeDocument/2006/relationships/image" Target="../media/image37.png"/></Relationships>
</file>

<file path=ppt/slides/_rels/slide34.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5" Type="http://schemas.openxmlformats.org/officeDocument/2006/relationships/image" Target="../media/image38.png"/><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36.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5" Type="http://schemas.openxmlformats.org/officeDocument/2006/relationships/image" Target="../media/image40.png"/><Relationship Id="rId4" Type="http://schemas.openxmlformats.org/officeDocument/2006/relationships/image" Target="../media/image39.png"/></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41.png"/><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5.svg"/></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41.png"/><Relationship Id="rId1" Type="http://schemas.openxmlformats.org/officeDocument/2006/relationships/slideLayout" Target="../slideLayouts/slideLayout7.xml"/><Relationship Id="rId5" Type="http://schemas.openxmlformats.org/officeDocument/2006/relationships/image" Target="../media/image40.png"/><Relationship Id="rId4" Type="http://schemas.openxmlformats.org/officeDocument/2006/relationships/image" Target="../media/image35.svg"/></Relationships>
</file>

<file path=ppt/slides/_rels/slide3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2.png"/><Relationship Id="rId1" Type="http://schemas.openxmlformats.org/officeDocument/2006/relationships/slideLayout" Target="../slideLayouts/slideLayout7.xml"/><Relationship Id="rId5" Type="http://schemas.openxmlformats.org/officeDocument/2006/relationships/image" Target="../media/image35.svg"/><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07/relationships/hdphoto" Target="../media/hdphoto1.wdp"/><Relationship Id="rId7" Type="http://schemas.openxmlformats.org/officeDocument/2006/relationships/image" Target="../media/image12.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8.sv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91EB"/>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788A72F2-4C73-D369-5880-04D0D9C5970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6810835" y="5441151"/>
            <a:ext cx="416410" cy="638496"/>
          </a:xfrm>
          <a:prstGeom prst="rect">
            <a:avLst/>
          </a:prstGeom>
        </p:spPr>
      </p:pic>
      <p:pic>
        <p:nvPicPr>
          <p:cNvPr id="3" name="Graphic 2">
            <a:extLst>
              <a:ext uri="{FF2B5EF4-FFF2-40B4-BE49-F238E27FC236}">
                <a16:creationId xmlns:a16="http://schemas.microsoft.com/office/drawing/2014/main" id="{B83EC46D-07DD-577D-83F9-5C98653400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57797" y="5441154"/>
            <a:ext cx="416410" cy="638496"/>
          </a:xfrm>
          <a:prstGeom prst="rect">
            <a:avLst/>
          </a:prstGeom>
        </p:spPr>
      </p:pic>
      <p:pic>
        <p:nvPicPr>
          <p:cNvPr id="5" name="Graphic 4">
            <a:extLst>
              <a:ext uri="{FF2B5EF4-FFF2-40B4-BE49-F238E27FC236}">
                <a16:creationId xmlns:a16="http://schemas.microsoft.com/office/drawing/2014/main" id="{1D915874-BE3E-2E50-A7F3-FBDFA7942B1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24683" y="5525487"/>
            <a:ext cx="2942633" cy="1332513"/>
          </a:xfrm>
          <a:prstGeom prst="rect">
            <a:avLst/>
          </a:prstGeom>
        </p:spPr>
      </p:pic>
      <p:pic>
        <p:nvPicPr>
          <p:cNvPr id="9" name="Graphic 8">
            <a:extLst>
              <a:ext uri="{FF2B5EF4-FFF2-40B4-BE49-F238E27FC236}">
                <a16:creationId xmlns:a16="http://schemas.microsoft.com/office/drawing/2014/main" id="{1BE64BC1-91F0-EE51-C519-3BEE8259718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304818" y="6233753"/>
            <a:ext cx="1582359" cy="249846"/>
          </a:xfrm>
          <a:prstGeom prst="rect">
            <a:avLst/>
          </a:prstGeom>
        </p:spPr>
      </p:pic>
      <p:sp>
        <p:nvSpPr>
          <p:cNvPr id="11" name="Rectangle 10">
            <a:extLst>
              <a:ext uri="{FF2B5EF4-FFF2-40B4-BE49-F238E27FC236}">
                <a16:creationId xmlns:a16="http://schemas.microsoft.com/office/drawing/2014/main" id="{F15C300C-9BB5-1557-1836-8C8E8C398930}"/>
              </a:ext>
            </a:extLst>
          </p:cNvPr>
          <p:cNvSpPr/>
          <p:nvPr/>
        </p:nvSpPr>
        <p:spPr>
          <a:xfrm>
            <a:off x="5254625" y="5916675"/>
            <a:ext cx="339725" cy="1111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E933F40-56CE-07BD-8560-055873B46188}"/>
              </a:ext>
            </a:extLst>
          </p:cNvPr>
          <p:cNvSpPr/>
          <p:nvPr/>
        </p:nvSpPr>
        <p:spPr>
          <a:xfrm>
            <a:off x="5254625" y="6372474"/>
            <a:ext cx="339725" cy="1111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B97B632-3BFE-3E2C-1F47-F7C3228BE684}"/>
              </a:ext>
            </a:extLst>
          </p:cNvPr>
          <p:cNvSpPr/>
          <p:nvPr/>
        </p:nvSpPr>
        <p:spPr>
          <a:xfrm>
            <a:off x="6590692" y="5916675"/>
            <a:ext cx="339725" cy="1111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029E495-D292-BD7E-9C4F-29FF6B8D68CA}"/>
              </a:ext>
            </a:extLst>
          </p:cNvPr>
          <p:cNvSpPr/>
          <p:nvPr/>
        </p:nvSpPr>
        <p:spPr>
          <a:xfrm>
            <a:off x="6590692" y="6372474"/>
            <a:ext cx="339725" cy="1111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CB0BF05-E68E-E97D-B6EE-7EA50E63FDE1}"/>
              </a:ext>
            </a:extLst>
          </p:cNvPr>
          <p:cNvSpPr txBox="1"/>
          <p:nvPr/>
        </p:nvSpPr>
        <p:spPr>
          <a:xfrm>
            <a:off x="4432467" y="2890391"/>
            <a:ext cx="3327065" cy="1077218"/>
          </a:xfrm>
          <a:prstGeom prst="rect">
            <a:avLst/>
          </a:prstGeom>
          <a:noFill/>
        </p:spPr>
        <p:txBody>
          <a:bodyPr wrap="none" rtlCol="0">
            <a:spAutoFit/>
          </a:bodyPr>
          <a:lstStyle/>
          <a:p>
            <a:pPr algn="ctr"/>
            <a:r>
              <a:rPr lang="en-US" sz="3200" dirty="0">
                <a:solidFill>
                  <a:schemeClr val="bg1"/>
                </a:solidFill>
                <a:latin typeface="Galano Grotesque SemiBold" panose="00000700000000000000" pitchFamily="50" charset="0"/>
                <a:ea typeface="Roboto Mono" panose="00000009000000000000" pitchFamily="49" charset="0"/>
              </a:rPr>
              <a:t>Let’s have a</a:t>
            </a:r>
          </a:p>
          <a:p>
            <a:pPr algn="ctr"/>
            <a:r>
              <a:rPr lang="en-US" sz="3200" dirty="0">
                <a:solidFill>
                  <a:schemeClr val="bg1"/>
                </a:solidFill>
                <a:latin typeface="Galano Grotesque SemiBold" panose="00000700000000000000" pitchFamily="50" charset="0"/>
                <a:ea typeface="Roboto Mono" panose="00000009000000000000" pitchFamily="49" charset="0"/>
              </a:rPr>
              <a:t>change of taste</a:t>
            </a:r>
          </a:p>
        </p:txBody>
      </p:sp>
      <p:sp>
        <p:nvSpPr>
          <p:cNvPr id="8" name="Rectangle 7">
            <a:extLst>
              <a:ext uri="{FF2B5EF4-FFF2-40B4-BE49-F238E27FC236}">
                <a16:creationId xmlns:a16="http://schemas.microsoft.com/office/drawing/2014/main" id="{6EA2CA13-2B2B-73C6-6B26-98286BEAC07D}"/>
              </a:ext>
            </a:extLst>
          </p:cNvPr>
          <p:cNvSpPr/>
          <p:nvPr/>
        </p:nvSpPr>
        <p:spPr>
          <a:xfrm flipV="1">
            <a:off x="3490912" y="3873500"/>
            <a:ext cx="5210175" cy="139828"/>
          </a:xfrm>
          <a:prstGeom prst="rect">
            <a:avLst/>
          </a:prstGeom>
          <a:solidFill>
            <a:srgbClr val="019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4E2025C-0F04-0EDF-9625-7B59749E8650}"/>
              </a:ext>
            </a:extLst>
          </p:cNvPr>
          <p:cNvSpPr/>
          <p:nvPr/>
        </p:nvSpPr>
        <p:spPr>
          <a:xfrm>
            <a:off x="7391400" y="2814989"/>
            <a:ext cx="1309685" cy="591949"/>
          </a:xfrm>
          <a:prstGeom prst="rect">
            <a:avLst/>
          </a:prstGeom>
          <a:solidFill>
            <a:srgbClr val="019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507EF61-F263-3258-EB17-0498B88913BF}"/>
              </a:ext>
            </a:extLst>
          </p:cNvPr>
          <p:cNvSpPr txBox="1"/>
          <p:nvPr/>
        </p:nvSpPr>
        <p:spPr>
          <a:xfrm>
            <a:off x="5723141" y="544625"/>
            <a:ext cx="745717" cy="523220"/>
          </a:xfrm>
          <a:prstGeom prst="rect">
            <a:avLst/>
          </a:prstGeom>
          <a:noFill/>
        </p:spPr>
        <p:txBody>
          <a:bodyPr wrap="none" rtlCol="0">
            <a:spAutoFit/>
          </a:bodyPr>
          <a:lstStyle/>
          <a:p>
            <a:r>
              <a:rPr lang="en-US" sz="2800" b="1" dirty="0">
                <a:solidFill>
                  <a:schemeClr val="bg1"/>
                </a:solidFill>
                <a:latin typeface="Google Sans" panose="020B0503030502040204" pitchFamily="34" charset="0"/>
              </a:rPr>
              <a:t>GD</a:t>
            </a:r>
          </a:p>
        </p:txBody>
      </p:sp>
    </p:spTree>
    <p:extLst>
      <p:ext uri="{BB962C8B-B14F-4D97-AF65-F5344CB8AC3E}">
        <p14:creationId xmlns:p14="http://schemas.microsoft.com/office/powerpoint/2010/main" val="208966198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5B7214A4-E401-6692-4C2B-63C2C6152D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77643" y="364154"/>
            <a:ext cx="2429352" cy="2408529"/>
          </a:xfrm>
          <a:prstGeom prst="rect">
            <a:avLst/>
          </a:prstGeom>
        </p:spPr>
      </p:pic>
      <p:pic>
        <p:nvPicPr>
          <p:cNvPr id="18" name="Graphic 17">
            <a:extLst>
              <a:ext uri="{FF2B5EF4-FFF2-40B4-BE49-F238E27FC236}">
                <a16:creationId xmlns:a16="http://schemas.microsoft.com/office/drawing/2014/main" id="{6C2BCA9C-29A4-6A6D-53D7-B0C17CC95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317787" y="2651560"/>
            <a:ext cx="5694673" cy="6858000"/>
          </a:xfrm>
          <a:prstGeom prst="rect">
            <a:avLst/>
          </a:prstGeom>
        </p:spPr>
      </p:pic>
      <p:sp>
        <p:nvSpPr>
          <p:cNvPr id="6" name="TextBox 5">
            <a:extLst>
              <a:ext uri="{FF2B5EF4-FFF2-40B4-BE49-F238E27FC236}">
                <a16:creationId xmlns:a16="http://schemas.microsoft.com/office/drawing/2014/main" id="{AA20EE25-99B1-B555-5351-33840C62D367}"/>
              </a:ext>
            </a:extLst>
          </p:cNvPr>
          <p:cNvSpPr txBox="1"/>
          <p:nvPr/>
        </p:nvSpPr>
        <p:spPr>
          <a:xfrm>
            <a:off x="597876" y="1913543"/>
            <a:ext cx="8414239" cy="1077218"/>
          </a:xfrm>
          <a:prstGeom prst="rect">
            <a:avLst/>
          </a:prstGeom>
          <a:noFill/>
        </p:spPr>
        <p:txBody>
          <a:bodyPr wrap="square" rtlCol="0">
            <a:spAutoFit/>
          </a:bodyPr>
          <a:lstStyle/>
          <a:p>
            <a:r>
              <a:rPr lang="en-US" sz="3200" dirty="0">
                <a:solidFill>
                  <a:schemeClr val="bg1"/>
                </a:solidFill>
                <a:latin typeface="Google Sans" panose="020B0503030502040204" pitchFamily="34" charset="0"/>
              </a:rPr>
              <a:t>So, let’s get  started</a:t>
            </a:r>
          </a:p>
          <a:p>
            <a:r>
              <a:rPr lang="en-US" sz="3200" dirty="0">
                <a:solidFill>
                  <a:schemeClr val="bg1"/>
                </a:solidFill>
                <a:latin typeface="Google Sans" panose="020B0503030502040204" pitchFamily="34" charset="0"/>
              </a:rPr>
              <a:t>with the </a:t>
            </a:r>
            <a:r>
              <a:rPr lang="en-US" sz="3200" b="1" dirty="0">
                <a:solidFill>
                  <a:srgbClr val="4285F4"/>
                </a:solidFill>
                <a:latin typeface="Google Sans" panose="020B0503030502040204" pitchFamily="34" charset="0"/>
              </a:rPr>
              <a:t>foundations</a:t>
            </a:r>
          </a:p>
        </p:txBody>
      </p:sp>
      <p:sp>
        <p:nvSpPr>
          <p:cNvPr id="10" name="TextBox 9">
            <a:extLst>
              <a:ext uri="{FF2B5EF4-FFF2-40B4-BE49-F238E27FC236}">
                <a16:creationId xmlns:a16="http://schemas.microsoft.com/office/drawing/2014/main" id="{50A61A4A-0E22-6C0C-B527-6924EC0D94C2}"/>
              </a:ext>
            </a:extLst>
          </p:cNvPr>
          <p:cNvSpPr txBox="1"/>
          <p:nvPr/>
        </p:nvSpPr>
        <p:spPr>
          <a:xfrm>
            <a:off x="597876" y="3131439"/>
            <a:ext cx="10996248" cy="1692771"/>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Material Design defines the qualities that can be expressed by UI regions, surfaces, and components. Design and strategize how your app is built using foundations that address design from both a broad and detailed perspective.</a:t>
            </a:r>
          </a:p>
        </p:txBody>
      </p:sp>
      <p:grpSp>
        <p:nvGrpSpPr>
          <p:cNvPr id="12" name="Group 11">
            <a:extLst>
              <a:ext uri="{FF2B5EF4-FFF2-40B4-BE49-F238E27FC236}">
                <a16:creationId xmlns:a16="http://schemas.microsoft.com/office/drawing/2014/main" id="{5E324B27-6F4C-A31F-7628-DB7888D361D0}"/>
              </a:ext>
            </a:extLst>
          </p:cNvPr>
          <p:cNvGrpSpPr/>
          <p:nvPr/>
        </p:nvGrpSpPr>
        <p:grpSpPr>
          <a:xfrm>
            <a:off x="704849" y="5342794"/>
            <a:ext cx="4421065"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2" name="Rectangle: Rounded Corners 1">
            <a:extLst>
              <a:ext uri="{FF2B5EF4-FFF2-40B4-BE49-F238E27FC236}">
                <a16:creationId xmlns:a16="http://schemas.microsoft.com/office/drawing/2014/main" id="{55B99783-1FB1-71EE-6A29-AE7AD63BF5B0}"/>
              </a:ext>
            </a:extLst>
          </p:cNvPr>
          <p:cNvSpPr/>
          <p:nvPr/>
        </p:nvSpPr>
        <p:spPr>
          <a:xfrm>
            <a:off x="622788" y="1475818"/>
            <a:ext cx="10946423" cy="4670982"/>
          </a:xfrm>
          <a:prstGeom prst="roundRect">
            <a:avLst>
              <a:gd name="adj" fmla="val 6313"/>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222F301C-717A-2CC0-0530-91C056083518}"/>
              </a:ext>
            </a:extLst>
          </p:cNvPr>
          <p:cNvGrpSpPr/>
          <p:nvPr/>
        </p:nvGrpSpPr>
        <p:grpSpPr>
          <a:xfrm>
            <a:off x="1411247" y="4182198"/>
            <a:ext cx="1105266" cy="1105266"/>
            <a:chOff x="2791923" y="3177618"/>
            <a:chExt cx="1105266" cy="1105266"/>
          </a:xfrm>
        </p:grpSpPr>
        <p:sp>
          <p:nvSpPr>
            <p:cNvPr id="7" name="Rectangle: Rounded Corners 6">
              <a:extLst>
                <a:ext uri="{FF2B5EF4-FFF2-40B4-BE49-F238E27FC236}">
                  <a16:creationId xmlns:a16="http://schemas.microsoft.com/office/drawing/2014/main" id="{1F4D0A96-B5C1-04C4-7FA8-7703131E0921}"/>
                </a:ext>
              </a:extLst>
            </p:cNvPr>
            <p:cNvSpPr/>
            <p:nvPr/>
          </p:nvSpPr>
          <p:spPr>
            <a:xfrm>
              <a:off x="2791923" y="3177618"/>
              <a:ext cx="1105266" cy="1105266"/>
            </a:xfrm>
            <a:prstGeom prst="round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C8F0055-5E22-D551-FBE2-37B1274BE9C3}"/>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sp>
        <p:nvSpPr>
          <p:cNvPr id="26" name="Rectangle: Rounded Corners 25">
            <a:extLst>
              <a:ext uri="{FF2B5EF4-FFF2-40B4-BE49-F238E27FC236}">
                <a16:creationId xmlns:a16="http://schemas.microsoft.com/office/drawing/2014/main" id="{734877CB-5C6A-6753-75B3-7A6A9975FE2B}"/>
              </a:ext>
            </a:extLst>
          </p:cNvPr>
          <p:cNvSpPr/>
          <p:nvPr/>
        </p:nvSpPr>
        <p:spPr>
          <a:xfrm>
            <a:off x="3148116" y="4221850"/>
            <a:ext cx="1065614" cy="1065614"/>
          </a:xfrm>
          <a:prstGeom prst="roundRect">
            <a:avLst/>
          </a:prstGeom>
          <a:noFill/>
          <a:ln w="12700">
            <a:solidFill>
              <a:srgbClr val="F2F2F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15029449-8FFE-8640-0395-6A25A83433CC}"/>
              </a:ext>
            </a:extLst>
          </p:cNvPr>
          <p:cNvSpPr txBox="1"/>
          <p:nvPr/>
        </p:nvSpPr>
        <p:spPr>
          <a:xfrm>
            <a:off x="1290055" y="2687920"/>
            <a:ext cx="2452916" cy="954107"/>
          </a:xfrm>
          <a:prstGeom prst="rect">
            <a:avLst/>
          </a:prstGeom>
          <a:noFill/>
        </p:spPr>
        <p:txBody>
          <a:bodyPr wrap="none" rtlCol="0">
            <a:spAutoFit/>
          </a:bodyPr>
          <a:lstStyle/>
          <a:p>
            <a:r>
              <a:rPr lang="en-US" sz="2800" dirty="0">
                <a:latin typeface="Google Sans" panose="020B0503030502040204" pitchFamily="34" charset="0"/>
              </a:rPr>
              <a:t>Let’s consider</a:t>
            </a:r>
          </a:p>
          <a:p>
            <a:r>
              <a:rPr lang="en-US" sz="2800" dirty="0">
                <a:latin typeface="Google Sans" panose="020B0503030502040204" pitchFamily="34" charset="0"/>
              </a:rPr>
              <a:t>this button</a:t>
            </a:r>
          </a:p>
        </p:txBody>
      </p:sp>
      <p:grpSp>
        <p:nvGrpSpPr>
          <p:cNvPr id="22" name="Group 21">
            <a:extLst>
              <a:ext uri="{FF2B5EF4-FFF2-40B4-BE49-F238E27FC236}">
                <a16:creationId xmlns:a16="http://schemas.microsoft.com/office/drawing/2014/main" id="{45374384-77F1-6E75-4AE4-DF9B51AA887B}"/>
              </a:ext>
            </a:extLst>
          </p:cNvPr>
          <p:cNvGrpSpPr/>
          <p:nvPr/>
        </p:nvGrpSpPr>
        <p:grpSpPr>
          <a:xfrm>
            <a:off x="3131953" y="4182198"/>
            <a:ext cx="1105266" cy="1105266"/>
            <a:chOff x="2791923" y="3177618"/>
            <a:chExt cx="1105266" cy="1105266"/>
          </a:xfrm>
        </p:grpSpPr>
        <p:sp>
          <p:nvSpPr>
            <p:cNvPr id="23" name="Rectangle: Rounded Corners 22">
              <a:extLst>
                <a:ext uri="{FF2B5EF4-FFF2-40B4-BE49-F238E27FC236}">
                  <a16:creationId xmlns:a16="http://schemas.microsoft.com/office/drawing/2014/main" id="{E7440E5E-B6E6-83F1-C1BC-95D8A7353F82}"/>
                </a:ext>
              </a:extLst>
            </p:cNvPr>
            <p:cNvSpPr/>
            <p:nvPr/>
          </p:nvSpPr>
          <p:spPr>
            <a:xfrm>
              <a:off x="2791923" y="3177618"/>
              <a:ext cx="1105266" cy="1105266"/>
            </a:xfrm>
            <a:prstGeom prst="roundRect">
              <a:avLst/>
            </a:prstGeom>
            <a:solidFill>
              <a:srgbClr val="F2F2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9D41AA61-2E49-33B3-60A7-2F3F7505D3A6}"/>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cxnSp>
        <p:nvCxnSpPr>
          <p:cNvPr id="28" name="Straight Arrow Connector 27">
            <a:extLst>
              <a:ext uri="{FF2B5EF4-FFF2-40B4-BE49-F238E27FC236}">
                <a16:creationId xmlns:a16="http://schemas.microsoft.com/office/drawing/2014/main" id="{A7D9D95E-D381-2A35-D12B-75BB4A56F923}"/>
              </a:ext>
            </a:extLst>
          </p:cNvPr>
          <p:cNvCxnSpPr/>
          <p:nvPr/>
        </p:nvCxnSpPr>
        <p:spPr>
          <a:xfrm>
            <a:off x="2722993" y="4681065"/>
            <a:ext cx="204641" cy="0"/>
          </a:xfrm>
          <a:prstGeom prst="straightConnector1">
            <a:avLst/>
          </a:prstGeom>
          <a:ln w="15875">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1295177"/>
      </p:ext>
    </p:extLst>
  </p:cSld>
  <p:clrMapOvr>
    <a:masterClrMapping/>
  </p:clrMapOvr>
  <mc:AlternateContent xmlns:mc="http://schemas.openxmlformats.org/markup-compatibility/2006" xmlns:p159="http://schemas.microsoft.com/office/powerpoint/2015/09/main">
    <mc:Choice Requires="p159">
      <p:transition spd="med" advClick="0" advTm="0">
        <p159:morph option="byObject"/>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par>
                                <p:cTn id="8" presetID="22" presetClass="entr" presetSubtype="8"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wipe(left)">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5B7214A4-E401-6692-4C2B-63C2C6152D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77643" y="364154"/>
            <a:ext cx="2429352" cy="2408529"/>
          </a:xfrm>
          <a:prstGeom prst="rect">
            <a:avLst/>
          </a:prstGeom>
        </p:spPr>
      </p:pic>
      <p:pic>
        <p:nvPicPr>
          <p:cNvPr id="18" name="Graphic 17">
            <a:extLst>
              <a:ext uri="{FF2B5EF4-FFF2-40B4-BE49-F238E27FC236}">
                <a16:creationId xmlns:a16="http://schemas.microsoft.com/office/drawing/2014/main" id="{6C2BCA9C-29A4-6A6D-53D7-B0C17CC95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317787" y="2740460"/>
            <a:ext cx="5694673" cy="6858000"/>
          </a:xfrm>
          <a:prstGeom prst="rect">
            <a:avLst/>
          </a:prstGeom>
        </p:spPr>
      </p:pic>
      <p:sp>
        <p:nvSpPr>
          <p:cNvPr id="6" name="TextBox 5">
            <a:extLst>
              <a:ext uri="{FF2B5EF4-FFF2-40B4-BE49-F238E27FC236}">
                <a16:creationId xmlns:a16="http://schemas.microsoft.com/office/drawing/2014/main" id="{AA20EE25-99B1-B555-5351-33840C62D367}"/>
              </a:ext>
            </a:extLst>
          </p:cNvPr>
          <p:cNvSpPr txBox="1"/>
          <p:nvPr/>
        </p:nvSpPr>
        <p:spPr>
          <a:xfrm>
            <a:off x="597876" y="1913543"/>
            <a:ext cx="8414239" cy="1077218"/>
          </a:xfrm>
          <a:prstGeom prst="rect">
            <a:avLst/>
          </a:prstGeom>
          <a:noFill/>
        </p:spPr>
        <p:txBody>
          <a:bodyPr wrap="square" rtlCol="0">
            <a:spAutoFit/>
          </a:bodyPr>
          <a:lstStyle/>
          <a:p>
            <a:r>
              <a:rPr lang="en-US" sz="3200" dirty="0">
                <a:solidFill>
                  <a:schemeClr val="bg1"/>
                </a:solidFill>
                <a:latin typeface="Google Sans" panose="020B0503030502040204" pitchFamily="34" charset="0"/>
              </a:rPr>
              <a:t>So, let’s get  started</a:t>
            </a:r>
          </a:p>
          <a:p>
            <a:r>
              <a:rPr lang="en-US" sz="3200" dirty="0">
                <a:solidFill>
                  <a:schemeClr val="bg1"/>
                </a:solidFill>
                <a:latin typeface="Google Sans" panose="020B0503030502040204" pitchFamily="34" charset="0"/>
              </a:rPr>
              <a:t>with the </a:t>
            </a:r>
            <a:r>
              <a:rPr lang="en-US" sz="3200" b="1" dirty="0">
                <a:solidFill>
                  <a:srgbClr val="4285F4"/>
                </a:solidFill>
                <a:latin typeface="Google Sans" panose="020B0503030502040204" pitchFamily="34" charset="0"/>
              </a:rPr>
              <a:t>foundations</a:t>
            </a:r>
          </a:p>
        </p:txBody>
      </p:sp>
      <p:sp>
        <p:nvSpPr>
          <p:cNvPr id="10" name="TextBox 9">
            <a:extLst>
              <a:ext uri="{FF2B5EF4-FFF2-40B4-BE49-F238E27FC236}">
                <a16:creationId xmlns:a16="http://schemas.microsoft.com/office/drawing/2014/main" id="{50A61A4A-0E22-6C0C-B527-6924EC0D94C2}"/>
              </a:ext>
            </a:extLst>
          </p:cNvPr>
          <p:cNvSpPr txBox="1"/>
          <p:nvPr/>
        </p:nvSpPr>
        <p:spPr>
          <a:xfrm>
            <a:off x="597876" y="3131439"/>
            <a:ext cx="10996248" cy="1692771"/>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Material Design defines the qualities that can be expressed by UI regions, surfaces, and components. Design and strategize how your app is built using foundations that address design from both a broad and detailed perspective.</a:t>
            </a:r>
          </a:p>
        </p:txBody>
      </p:sp>
      <p:grpSp>
        <p:nvGrpSpPr>
          <p:cNvPr id="12" name="Group 11">
            <a:extLst>
              <a:ext uri="{FF2B5EF4-FFF2-40B4-BE49-F238E27FC236}">
                <a16:creationId xmlns:a16="http://schemas.microsoft.com/office/drawing/2014/main" id="{5E324B27-6F4C-A31F-7628-DB7888D361D0}"/>
              </a:ext>
            </a:extLst>
          </p:cNvPr>
          <p:cNvGrpSpPr/>
          <p:nvPr/>
        </p:nvGrpSpPr>
        <p:grpSpPr>
          <a:xfrm>
            <a:off x="704849" y="5342794"/>
            <a:ext cx="4421065"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19" name="Rectangle: Rounded Corners 18">
            <a:extLst>
              <a:ext uri="{FF2B5EF4-FFF2-40B4-BE49-F238E27FC236}">
                <a16:creationId xmlns:a16="http://schemas.microsoft.com/office/drawing/2014/main" id="{7EFDF39F-5FF4-160F-2198-16D7809DACC0}"/>
              </a:ext>
            </a:extLst>
          </p:cNvPr>
          <p:cNvSpPr/>
          <p:nvPr/>
        </p:nvSpPr>
        <p:spPr>
          <a:xfrm>
            <a:off x="622788" y="1475818"/>
            <a:ext cx="10946423" cy="4670982"/>
          </a:xfrm>
          <a:prstGeom prst="roundRect">
            <a:avLst>
              <a:gd name="adj" fmla="val 6313"/>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222F301C-717A-2CC0-0530-91C056083518}"/>
              </a:ext>
            </a:extLst>
          </p:cNvPr>
          <p:cNvGrpSpPr/>
          <p:nvPr/>
        </p:nvGrpSpPr>
        <p:grpSpPr>
          <a:xfrm>
            <a:off x="1411247" y="4181232"/>
            <a:ext cx="1105266" cy="1105266"/>
            <a:chOff x="2791923" y="3177618"/>
            <a:chExt cx="1105266" cy="1105266"/>
          </a:xfrm>
        </p:grpSpPr>
        <p:sp>
          <p:nvSpPr>
            <p:cNvPr id="7" name="Rectangle: Rounded Corners 6">
              <a:extLst>
                <a:ext uri="{FF2B5EF4-FFF2-40B4-BE49-F238E27FC236}">
                  <a16:creationId xmlns:a16="http://schemas.microsoft.com/office/drawing/2014/main" id="{1F4D0A96-B5C1-04C4-7FA8-7703131E0921}"/>
                </a:ext>
              </a:extLst>
            </p:cNvPr>
            <p:cNvSpPr/>
            <p:nvPr/>
          </p:nvSpPr>
          <p:spPr>
            <a:xfrm>
              <a:off x="2791923" y="3177618"/>
              <a:ext cx="1105266" cy="1105266"/>
            </a:xfrm>
            <a:prstGeom prst="round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C8F0055-5E22-D551-FBE2-37B1274BE9C3}"/>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sp>
        <p:nvSpPr>
          <p:cNvPr id="26" name="Rectangle: Rounded Corners 25">
            <a:extLst>
              <a:ext uri="{FF2B5EF4-FFF2-40B4-BE49-F238E27FC236}">
                <a16:creationId xmlns:a16="http://schemas.microsoft.com/office/drawing/2014/main" id="{734877CB-5C6A-6753-75B3-7A6A9975FE2B}"/>
              </a:ext>
            </a:extLst>
          </p:cNvPr>
          <p:cNvSpPr/>
          <p:nvPr/>
        </p:nvSpPr>
        <p:spPr>
          <a:xfrm>
            <a:off x="3148116" y="4220884"/>
            <a:ext cx="1065614" cy="1065614"/>
          </a:xfrm>
          <a:prstGeom prst="roundRect">
            <a:avLst/>
          </a:prstGeom>
          <a:solidFill>
            <a:schemeClr val="bg1">
              <a:lumMod val="85000"/>
            </a:schemeClr>
          </a:solid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45374384-77F1-6E75-4AE4-DF9B51AA887B}"/>
              </a:ext>
            </a:extLst>
          </p:cNvPr>
          <p:cNvGrpSpPr/>
          <p:nvPr/>
        </p:nvGrpSpPr>
        <p:grpSpPr>
          <a:xfrm>
            <a:off x="3131953" y="4060614"/>
            <a:ext cx="1105266" cy="1105266"/>
            <a:chOff x="2791923" y="3177618"/>
            <a:chExt cx="1105266" cy="1105266"/>
          </a:xfrm>
        </p:grpSpPr>
        <p:sp>
          <p:nvSpPr>
            <p:cNvPr id="23" name="Rectangle: Rounded Corners 22">
              <a:extLst>
                <a:ext uri="{FF2B5EF4-FFF2-40B4-BE49-F238E27FC236}">
                  <a16:creationId xmlns:a16="http://schemas.microsoft.com/office/drawing/2014/main" id="{E7440E5E-B6E6-83F1-C1BC-95D8A7353F82}"/>
                </a:ext>
              </a:extLst>
            </p:cNvPr>
            <p:cNvSpPr/>
            <p:nvPr/>
          </p:nvSpPr>
          <p:spPr>
            <a:xfrm>
              <a:off x="2791923" y="3177618"/>
              <a:ext cx="1105266" cy="1105266"/>
            </a:xfrm>
            <a:prstGeom prst="roundRect">
              <a:avLst/>
            </a:prstGeom>
            <a:solidFill>
              <a:srgbClr val="F2F2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9D41AA61-2E49-33B3-60A7-2F3F7505D3A6}"/>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cxnSp>
        <p:nvCxnSpPr>
          <p:cNvPr id="28" name="Straight Arrow Connector 27">
            <a:extLst>
              <a:ext uri="{FF2B5EF4-FFF2-40B4-BE49-F238E27FC236}">
                <a16:creationId xmlns:a16="http://schemas.microsoft.com/office/drawing/2014/main" id="{A7D9D95E-D381-2A35-D12B-75BB4A56F923}"/>
              </a:ext>
            </a:extLst>
          </p:cNvPr>
          <p:cNvCxnSpPr/>
          <p:nvPr/>
        </p:nvCxnSpPr>
        <p:spPr>
          <a:xfrm>
            <a:off x="2722993" y="4680099"/>
            <a:ext cx="204641" cy="0"/>
          </a:xfrm>
          <a:prstGeom prst="straightConnector1">
            <a:avLst/>
          </a:prstGeom>
          <a:ln w="15875">
            <a:tailEnd type="arrow"/>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160D5443-74B2-92BE-5433-D240403B8B47}"/>
              </a:ext>
            </a:extLst>
          </p:cNvPr>
          <p:cNvSpPr txBox="1"/>
          <p:nvPr/>
        </p:nvSpPr>
        <p:spPr>
          <a:xfrm>
            <a:off x="1290055" y="2687920"/>
            <a:ext cx="2452916" cy="954107"/>
          </a:xfrm>
          <a:prstGeom prst="rect">
            <a:avLst/>
          </a:prstGeom>
          <a:noFill/>
        </p:spPr>
        <p:txBody>
          <a:bodyPr wrap="none" rtlCol="0">
            <a:spAutoFit/>
          </a:bodyPr>
          <a:lstStyle/>
          <a:p>
            <a:r>
              <a:rPr lang="en-US" sz="2800" dirty="0">
                <a:latin typeface="Google Sans" panose="020B0503030502040204" pitchFamily="34" charset="0"/>
              </a:rPr>
              <a:t>Let’s consider</a:t>
            </a:r>
          </a:p>
          <a:p>
            <a:r>
              <a:rPr lang="en-US" sz="2800" dirty="0">
                <a:latin typeface="Google Sans" panose="020B0503030502040204" pitchFamily="34" charset="0"/>
              </a:rPr>
              <a:t>this button</a:t>
            </a:r>
          </a:p>
        </p:txBody>
      </p:sp>
    </p:spTree>
    <p:extLst>
      <p:ext uri="{BB962C8B-B14F-4D97-AF65-F5344CB8AC3E}">
        <p14:creationId xmlns:p14="http://schemas.microsoft.com/office/powerpoint/2010/main" val="167127683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5B7214A4-E401-6692-4C2B-63C2C6152D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77643" y="364154"/>
            <a:ext cx="2429352" cy="2408529"/>
          </a:xfrm>
          <a:prstGeom prst="rect">
            <a:avLst/>
          </a:prstGeom>
        </p:spPr>
      </p:pic>
      <p:pic>
        <p:nvPicPr>
          <p:cNvPr id="18" name="Graphic 17">
            <a:extLst>
              <a:ext uri="{FF2B5EF4-FFF2-40B4-BE49-F238E27FC236}">
                <a16:creationId xmlns:a16="http://schemas.microsoft.com/office/drawing/2014/main" id="{6C2BCA9C-29A4-6A6D-53D7-B0C17CC95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317787" y="2740460"/>
            <a:ext cx="5694673" cy="6858000"/>
          </a:xfrm>
          <a:prstGeom prst="rect">
            <a:avLst/>
          </a:prstGeom>
        </p:spPr>
      </p:pic>
      <p:sp>
        <p:nvSpPr>
          <p:cNvPr id="6" name="TextBox 5">
            <a:extLst>
              <a:ext uri="{FF2B5EF4-FFF2-40B4-BE49-F238E27FC236}">
                <a16:creationId xmlns:a16="http://schemas.microsoft.com/office/drawing/2014/main" id="{AA20EE25-99B1-B555-5351-33840C62D367}"/>
              </a:ext>
            </a:extLst>
          </p:cNvPr>
          <p:cNvSpPr txBox="1"/>
          <p:nvPr/>
        </p:nvSpPr>
        <p:spPr>
          <a:xfrm>
            <a:off x="597876" y="1913543"/>
            <a:ext cx="8414239" cy="1077218"/>
          </a:xfrm>
          <a:prstGeom prst="rect">
            <a:avLst/>
          </a:prstGeom>
          <a:noFill/>
        </p:spPr>
        <p:txBody>
          <a:bodyPr wrap="square" rtlCol="0">
            <a:spAutoFit/>
          </a:bodyPr>
          <a:lstStyle/>
          <a:p>
            <a:r>
              <a:rPr lang="en-US" sz="3200" dirty="0">
                <a:solidFill>
                  <a:schemeClr val="bg1"/>
                </a:solidFill>
                <a:latin typeface="Google Sans" panose="020B0503030502040204" pitchFamily="34" charset="0"/>
              </a:rPr>
              <a:t>So, let’s get  started</a:t>
            </a:r>
          </a:p>
          <a:p>
            <a:r>
              <a:rPr lang="en-US" sz="3200" dirty="0">
                <a:solidFill>
                  <a:schemeClr val="bg1"/>
                </a:solidFill>
                <a:latin typeface="Google Sans" panose="020B0503030502040204" pitchFamily="34" charset="0"/>
              </a:rPr>
              <a:t>with the </a:t>
            </a:r>
            <a:r>
              <a:rPr lang="en-US" sz="3200" b="1" dirty="0">
                <a:solidFill>
                  <a:srgbClr val="4285F4"/>
                </a:solidFill>
                <a:latin typeface="Google Sans" panose="020B0503030502040204" pitchFamily="34" charset="0"/>
              </a:rPr>
              <a:t>foundations</a:t>
            </a:r>
          </a:p>
        </p:txBody>
      </p:sp>
      <p:sp>
        <p:nvSpPr>
          <p:cNvPr id="10" name="TextBox 9">
            <a:extLst>
              <a:ext uri="{FF2B5EF4-FFF2-40B4-BE49-F238E27FC236}">
                <a16:creationId xmlns:a16="http://schemas.microsoft.com/office/drawing/2014/main" id="{50A61A4A-0E22-6C0C-B527-6924EC0D94C2}"/>
              </a:ext>
            </a:extLst>
          </p:cNvPr>
          <p:cNvSpPr txBox="1"/>
          <p:nvPr/>
        </p:nvSpPr>
        <p:spPr>
          <a:xfrm>
            <a:off x="597876" y="3131439"/>
            <a:ext cx="10996248" cy="1692771"/>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Material Design defines the qualities that can be expressed by UI regions, surfaces, and components. Design and strategize how your app is built using foundations that address design from both a broad and detailed perspective.</a:t>
            </a:r>
          </a:p>
        </p:txBody>
      </p:sp>
      <p:grpSp>
        <p:nvGrpSpPr>
          <p:cNvPr id="12" name="Group 11">
            <a:extLst>
              <a:ext uri="{FF2B5EF4-FFF2-40B4-BE49-F238E27FC236}">
                <a16:creationId xmlns:a16="http://schemas.microsoft.com/office/drawing/2014/main" id="{5E324B27-6F4C-A31F-7628-DB7888D361D0}"/>
              </a:ext>
            </a:extLst>
          </p:cNvPr>
          <p:cNvGrpSpPr/>
          <p:nvPr/>
        </p:nvGrpSpPr>
        <p:grpSpPr>
          <a:xfrm>
            <a:off x="704849" y="5342794"/>
            <a:ext cx="4421065"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19" name="Rectangle: Rounded Corners 18">
            <a:extLst>
              <a:ext uri="{FF2B5EF4-FFF2-40B4-BE49-F238E27FC236}">
                <a16:creationId xmlns:a16="http://schemas.microsoft.com/office/drawing/2014/main" id="{7EFDF39F-5FF4-160F-2198-16D7809DACC0}"/>
              </a:ext>
            </a:extLst>
          </p:cNvPr>
          <p:cNvSpPr/>
          <p:nvPr/>
        </p:nvSpPr>
        <p:spPr>
          <a:xfrm>
            <a:off x="622788" y="1475818"/>
            <a:ext cx="10946423" cy="4670982"/>
          </a:xfrm>
          <a:prstGeom prst="roundRect">
            <a:avLst>
              <a:gd name="adj" fmla="val 6313"/>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222F301C-717A-2CC0-0530-91C056083518}"/>
              </a:ext>
            </a:extLst>
          </p:cNvPr>
          <p:cNvGrpSpPr/>
          <p:nvPr/>
        </p:nvGrpSpPr>
        <p:grpSpPr>
          <a:xfrm>
            <a:off x="1411247" y="4181232"/>
            <a:ext cx="1105266" cy="1105266"/>
            <a:chOff x="2791923" y="3177618"/>
            <a:chExt cx="1105266" cy="1105266"/>
          </a:xfrm>
        </p:grpSpPr>
        <p:sp>
          <p:nvSpPr>
            <p:cNvPr id="7" name="Rectangle: Rounded Corners 6">
              <a:extLst>
                <a:ext uri="{FF2B5EF4-FFF2-40B4-BE49-F238E27FC236}">
                  <a16:creationId xmlns:a16="http://schemas.microsoft.com/office/drawing/2014/main" id="{1F4D0A96-B5C1-04C4-7FA8-7703131E0921}"/>
                </a:ext>
              </a:extLst>
            </p:cNvPr>
            <p:cNvSpPr/>
            <p:nvPr/>
          </p:nvSpPr>
          <p:spPr>
            <a:xfrm>
              <a:off x="2791923" y="3177618"/>
              <a:ext cx="1105266" cy="1105266"/>
            </a:xfrm>
            <a:prstGeom prst="round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C8F0055-5E22-D551-FBE2-37B1274BE9C3}"/>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sp>
        <p:nvSpPr>
          <p:cNvPr id="26" name="Rectangle: Rounded Corners 25">
            <a:extLst>
              <a:ext uri="{FF2B5EF4-FFF2-40B4-BE49-F238E27FC236}">
                <a16:creationId xmlns:a16="http://schemas.microsoft.com/office/drawing/2014/main" id="{734877CB-5C6A-6753-75B3-7A6A9975FE2B}"/>
              </a:ext>
            </a:extLst>
          </p:cNvPr>
          <p:cNvSpPr/>
          <p:nvPr/>
        </p:nvSpPr>
        <p:spPr>
          <a:xfrm>
            <a:off x="3148116" y="4220884"/>
            <a:ext cx="1065614" cy="1065614"/>
          </a:xfrm>
          <a:prstGeom prst="roundRect">
            <a:avLst/>
          </a:prstGeom>
          <a:solidFill>
            <a:schemeClr val="bg1">
              <a:lumMod val="85000"/>
            </a:schemeClr>
          </a:solid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45374384-77F1-6E75-4AE4-DF9B51AA887B}"/>
              </a:ext>
            </a:extLst>
          </p:cNvPr>
          <p:cNvGrpSpPr/>
          <p:nvPr/>
        </p:nvGrpSpPr>
        <p:grpSpPr>
          <a:xfrm>
            <a:off x="3131953" y="4060614"/>
            <a:ext cx="1105266" cy="1105266"/>
            <a:chOff x="2791923" y="3177618"/>
            <a:chExt cx="1105266" cy="1105266"/>
          </a:xfrm>
        </p:grpSpPr>
        <p:sp>
          <p:nvSpPr>
            <p:cNvPr id="23" name="Rectangle: Rounded Corners 22">
              <a:extLst>
                <a:ext uri="{FF2B5EF4-FFF2-40B4-BE49-F238E27FC236}">
                  <a16:creationId xmlns:a16="http://schemas.microsoft.com/office/drawing/2014/main" id="{E7440E5E-B6E6-83F1-C1BC-95D8A7353F82}"/>
                </a:ext>
              </a:extLst>
            </p:cNvPr>
            <p:cNvSpPr/>
            <p:nvPr/>
          </p:nvSpPr>
          <p:spPr>
            <a:xfrm>
              <a:off x="2791923" y="3177618"/>
              <a:ext cx="1105266" cy="1105266"/>
            </a:xfrm>
            <a:prstGeom prst="roundRect">
              <a:avLst/>
            </a:prstGeom>
            <a:solidFill>
              <a:srgbClr val="F2F2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9D41AA61-2E49-33B3-60A7-2F3F7505D3A6}"/>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cxnSp>
        <p:nvCxnSpPr>
          <p:cNvPr id="28" name="Straight Arrow Connector 27">
            <a:extLst>
              <a:ext uri="{FF2B5EF4-FFF2-40B4-BE49-F238E27FC236}">
                <a16:creationId xmlns:a16="http://schemas.microsoft.com/office/drawing/2014/main" id="{A7D9D95E-D381-2A35-D12B-75BB4A56F923}"/>
              </a:ext>
            </a:extLst>
          </p:cNvPr>
          <p:cNvCxnSpPr/>
          <p:nvPr/>
        </p:nvCxnSpPr>
        <p:spPr>
          <a:xfrm>
            <a:off x="2722993" y="4680099"/>
            <a:ext cx="204641" cy="0"/>
          </a:xfrm>
          <a:prstGeom prst="straightConnector1">
            <a:avLst/>
          </a:prstGeom>
          <a:ln w="15875">
            <a:tailEnd type="arrow"/>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160D5443-74B2-92BE-5433-D240403B8B47}"/>
              </a:ext>
            </a:extLst>
          </p:cNvPr>
          <p:cNvSpPr txBox="1"/>
          <p:nvPr/>
        </p:nvSpPr>
        <p:spPr>
          <a:xfrm>
            <a:off x="1290055" y="2687920"/>
            <a:ext cx="2452916" cy="954107"/>
          </a:xfrm>
          <a:prstGeom prst="rect">
            <a:avLst/>
          </a:prstGeom>
          <a:noFill/>
        </p:spPr>
        <p:txBody>
          <a:bodyPr wrap="none" rtlCol="0">
            <a:spAutoFit/>
          </a:bodyPr>
          <a:lstStyle/>
          <a:p>
            <a:r>
              <a:rPr lang="en-US" sz="2800" dirty="0">
                <a:latin typeface="Google Sans" panose="020B0503030502040204" pitchFamily="34" charset="0"/>
              </a:rPr>
              <a:t>Let’s consider</a:t>
            </a:r>
          </a:p>
          <a:p>
            <a:r>
              <a:rPr lang="en-US" sz="2800" dirty="0">
                <a:latin typeface="Google Sans" panose="020B0503030502040204" pitchFamily="34" charset="0"/>
              </a:rPr>
              <a:t>this button</a:t>
            </a:r>
          </a:p>
        </p:txBody>
      </p:sp>
      <p:cxnSp>
        <p:nvCxnSpPr>
          <p:cNvPr id="21" name="Straight Connector 20">
            <a:extLst>
              <a:ext uri="{FF2B5EF4-FFF2-40B4-BE49-F238E27FC236}">
                <a16:creationId xmlns:a16="http://schemas.microsoft.com/office/drawing/2014/main" id="{BB0CBA9F-15C9-FE08-02FF-CA585B3B00E1}"/>
              </a:ext>
            </a:extLst>
          </p:cNvPr>
          <p:cNvCxnSpPr/>
          <p:nvPr/>
        </p:nvCxnSpPr>
        <p:spPr>
          <a:xfrm flipV="1">
            <a:off x="4762142" y="4513860"/>
            <a:ext cx="106680" cy="32079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CEA3CF64-EE21-E28D-2B73-A1DC126321B1}"/>
              </a:ext>
            </a:extLst>
          </p:cNvPr>
          <p:cNvGrpSpPr/>
          <p:nvPr/>
        </p:nvGrpSpPr>
        <p:grpSpPr>
          <a:xfrm>
            <a:off x="5397464" y="4181232"/>
            <a:ext cx="1105266" cy="1105266"/>
            <a:chOff x="5397464" y="4181232"/>
            <a:chExt cx="1105266" cy="1105266"/>
          </a:xfrm>
          <a:solidFill>
            <a:schemeClr val="bg1"/>
          </a:solidFill>
        </p:grpSpPr>
        <p:sp>
          <p:nvSpPr>
            <p:cNvPr id="30" name="Rectangle: Rounded Corners 29">
              <a:extLst>
                <a:ext uri="{FF2B5EF4-FFF2-40B4-BE49-F238E27FC236}">
                  <a16:creationId xmlns:a16="http://schemas.microsoft.com/office/drawing/2014/main" id="{9EA63499-FC98-8BF1-825A-E1BD27F78912}"/>
                </a:ext>
              </a:extLst>
            </p:cNvPr>
            <p:cNvSpPr/>
            <p:nvPr/>
          </p:nvSpPr>
          <p:spPr>
            <a:xfrm>
              <a:off x="5397464" y="4181232"/>
              <a:ext cx="1105266" cy="1105266"/>
            </a:xfrm>
            <a:prstGeom prst="roundRect">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ECEF3239-345E-A8C6-8BB7-2F5D9BFC9599}"/>
                </a:ext>
              </a:extLst>
            </p:cNvPr>
            <p:cNvSpPr txBox="1"/>
            <p:nvPr/>
          </p:nvSpPr>
          <p:spPr>
            <a:xfrm>
              <a:off x="5646167" y="4400152"/>
              <a:ext cx="607859" cy="707886"/>
            </a:xfrm>
            <a:prstGeom prst="rect">
              <a:avLst/>
            </a:prstGeom>
            <a:grpFill/>
            <a:ln>
              <a:noFill/>
            </a:ln>
          </p:spPr>
          <p:txBody>
            <a:bodyPr wrap="none" rtlCol="0">
              <a:spAutoFit/>
            </a:bodyPr>
            <a:lstStyle/>
            <a:p>
              <a:r>
                <a:rPr lang="en-US" sz="4000" b="1" dirty="0">
                  <a:solidFill>
                    <a:schemeClr val="bg1">
                      <a:lumMod val="85000"/>
                    </a:schemeClr>
                  </a:solidFill>
                  <a:effectLst>
                    <a:innerShdw blurRad="63500" dist="50800" dir="16200000">
                      <a:schemeClr val="bg1">
                        <a:lumMod val="50000"/>
                        <a:alpha val="18000"/>
                      </a:schemeClr>
                    </a:innerShdw>
                  </a:effectLst>
                  <a:latin typeface="Google Sans" panose="020B0503030502040204" pitchFamily="34" charset="0"/>
                </a:rPr>
                <a:t>G</a:t>
              </a:r>
            </a:p>
          </p:txBody>
        </p:sp>
      </p:grpSp>
    </p:spTree>
    <p:extLst>
      <p:ext uri="{BB962C8B-B14F-4D97-AF65-F5344CB8AC3E}">
        <p14:creationId xmlns:p14="http://schemas.microsoft.com/office/powerpoint/2010/main" val="2422576575"/>
      </p:ext>
    </p:extLst>
  </p:cSld>
  <p:clrMapOvr>
    <a:masterClrMapping/>
  </p:clrMapOvr>
  <mc:AlternateContent xmlns:mc="http://schemas.openxmlformats.org/markup-compatibility/2006" xmlns:p159="http://schemas.microsoft.com/office/powerpoint/2015/09/main">
    <mc:Choice Requires="p159">
      <p:transition spd="med" advClick="0" advTm="0">
        <p159:morph option="byObject"/>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par>
                                <p:cTn id="8" presetID="22" presetClass="entr" presetSubtype="8"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ipe(left)">
                                      <p:cBhvr>
                                        <p:cTn id="1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5B7214A4-E401-6692-4C2B-63C2C6152D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77643" y="364154"/>
            <a:ext cx="2429352" cy="2408529"/>
          </a:xfrm>
          <a:prstGeom prst="rect">
            <a:avLst/>
          </a:prstGeom>
        </p:spPr>
      </p:pic>
      <p:pic>
        <p:nvPicPr>
          <p:cNvPr id="18" name="Graphic 17">
            <a:extLst>
              <a:ext uri="{FF2B5EF4-FFF2-40B4-BE49-F238E27FC236}">
                <a16:creationId xmlns:a16="http://schemas.microsoft.com/office/drawing/2014/main" id="{6C2BCA9C-29A4-6A6D-53D7-B0C17CC95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317787" y="2740460"/>
            <a:ext cx="5694673" cy="6858000"/>
          </a:xfrm>
          <a:prstGeom prst="rect">
            <a:avLst/>
          </a:prstGeom>
        </p:spPr>
      </p:pic>
      <p:sp>
        <p:nvSpPr>
          <p:cNvPr id="6" name="TextBox 5">
            <a:extLst>
              <a:ext uri="{FF2B5EF4-FFF2-40B4-BE49-F238E27FC236}">
                <a16:creationId xmlns:a16="http://schemas.microsoft.com/office/drawing/2014/main" id="{AA20EE25-99B1-B555-5351-33840C62D367}"/>
              </a:ext>
            </a:extLst>
          </p:cNvPr>
          <p:cNvSpPr txBox="1"/>
          <p:nvPr/>
        </p:nvSpPr>
        <p:spPr>
          <a:xfrm>
            <a:off x="597876" y="1913543"/>
            <a:ext cx="8414239" cy="1077218"/>
          </a:xfrm>
          <a:prstGeom prst="rect">
            <a:avLst/>
          </a:prstGeom>
          <a:noFill/>
        </p:spPr>
        <p:txBody>
          <a:bodyPr wrap="square" rtlCol="0">
            <a:spAutoFit/>
          </a:bodyPr>
          <a:lstStyle/>
          <a:p>
            <a:r>
              <a:rPr lang="en-US" sz="3200" dirty="0">
                <a:solidFill>
                  <a:schemeClr val="bg1"/>
                </a:solidFill>
                <a:latin typeface="Google Sans" panose="020B0503030502040204" pitchFamily="34" charset="0"/>
              </a:rPr>
              <a:t>So, let’s get  started</a:t>
            </a:r>
          </a:p>
          <a:p>
            <a:r>
              <a:rPr lang="en-US" sz="3200" dirty="0">
                <a:solidFill>
                  <a:schemeClr val="bg1"/>
                </a:solidFill>
                <a:latin typeface="Google Sans" panose="020B0503030502040204" pitchFamily="34" charset="0"/>
              </a:rPr>
              <a:t>with the </a:t>
            </a:r>
            <a:r>
              <a:rPr lang="en-US" sz="3200" b="1" dirty="0">
                <a:solidFill>
                  <a:srgbClr val="4285F4"/>
                </a:solidFill>
                <a:latin typeface="Google Sans" panose="020B0503030502040204" pitchFamily="34" charset="0"/>
              </a:rPr>
              <a:t>foundations</a:t>
            </a:r>
          </a:p>
        </p:txBody>
      </p:sp>
      <p:sp>
        <p:nvSpPr>
          <p:cNvPr id="10" name="TextBox 9">
            <a:extLst>
              <a:ext uri="{FF2B5EF4-FFF2-40B4-BE49-F238E27FC236}">
                <a16:creationId xmlns:a16="http://schemas.microsoft.com/office/drawing/2014/main" id="{50A61A4A-0E22-6C0C-B527-6924EC0D94C2}"/>
              </a:ext>
            </a:extLst>
          </p:cNvPr>
          <p:cNvSpPr txBox="1"/>
          <p:nvPr/>
        </p:nvSpPr>
        <p:spPr>
          <a:xfrm>
            <a:off x="597876" y="3131439"/>
            <a:ext cx="10996248" cy="1692771"/>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Material Design defines the qualities that can be expressed by UI regions, surfaces, and components. Design and strategize how your app is built using foundations that address design from both a broad and detailed perspective.</a:t>
            </a:r>
          </a:p>
        </p:txBody>
      </p:sp>
      <p:grpSp>
        <p:nvGrpSpPr>
          <p:cNvPr id="12" name="Group 11">
            <a:extLst>
              <a:ext uri="{FF2B5EF4-FFF2-40B4-BE49-F238E27FC236}">
                <a16:creationId xmlns:a16="http://schemas.microsoft.com/office/drawing/2014/main" id="{5E324B27-6F4C-A31F-7628-DB7888D361D0}"/>
              </a:ext>
            </a:extLst>
          </p:cNvPr>
          <p:cNvGrpSpPr/>
          <p:nvPr/>
        </p:nvGrpSpPr>
        <p:grpSpPr>
          <a:xfrm>
            <a:off x="704849" y="5342794"/>
            <a:ext cx="4421065"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19" name="Rectangle: Rounded Corners 18">
            <a:extLst>
              <a:ext uri="{FF2B5EF4-FFF2-40B4-BE49-F238E27FC236}">
                <a16:creationId xmlns:a16="http://schemas.microsoft.com/office/drawing/2014/main" id="{7EFDF39F-5FF4-160F-2198-16D7809DACC0}"/>
              </a:ext>
            </a:extLst>
          </p:cNvPr>
          <p:cNvSpPr/>
          <p:nvPr/>
        </p:nvSpPr>
        <p:spPr>
          <a:xfrm>
            <a:off x="622788" y="1475818"/>
            <a:ext cx="10946423" cy="4670982"/>
          </a:xfrm>
          <a:prstGeom prst="roundRect">
            <a:avLst>
              <a:gd name="adj" fmla="val 6313"/>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222F301C-717A-2CC0-0530-91C056083518}"/>
              </a:ext>
            </a:extLst>
          </p:cNvPr>
          <p:cNvGrpSpPr/>
          <p:nvPr/>
        </p:nvGrpSpPr>
        <p:grpSpPr>
          <a:xfrm>
            <a:off x="1411247" y="4181232"/>
            <a:ext cx="1105266" cy="1105266"/>
            <a:chOff x="2791923" y="3177618"/>
            <a:chExt cx="1105266" cy="1105266"/>
          </a:xfrm>
        </p:grpSpPr>
        <p:sp>
          <p:nvSpPr>
            <p:cNvPr id="7" name="Rectangle: Rounded Corners 6">
              <a:extLst>
                <a:ext uri="{FF2B5EF4-FFF2-40B4-BE49-F238E27FC236}">
                  <a16:creationId xmlns:a16="http://schemas.microsoft.com/office/drawing/2014/main" id="{1F4D0A96-B5C1-04C4-7FA8-7703131E0921}"/>
                </a:ext>
              </a:extLst>
            </p:cNvPr>
            <p:cNvSpPr/>
            <p:nvPr/>
          </p:nvSpPr>
          <p:spPr>
            <a:xfrm>
              <a:off x="2791923" y="3177618"/>
              <a:ext cx="1105266" cy="1105266"/>
            </a:xfrm>
            <a:prstGeom prst="round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C8F0055-5E22-D551-FBE2-37B1274BE9C3}"/>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sp>
        <p:nvSpPr>
          <p:cNvPr id="26" name="Rectangle: Rounded Corners 25">
            <a:extLst>
              <a:ext uri="{FF2B5EF4-FFF2-40B4-BE49-F238E27FC236}">
                <a16:creationId xmlns:a16="http://schemas.microsoft.com/office/drawing/2014/main" id="{734877CB-5C6A-6753-75B3-7A6A9975FE2B}"/>
              </a:ext>
            </a:extLst>
          </p:cNvPr>
          <p:cNvSpPr/>
          <p:nvPr/>
        </p:nvSpPr>
        <p:spPr>
          <a:xfrm>
            <a:off x="3148116" y="4220884"/>
            <a:ext cx="1065614" cy="1065614"/>
          </a:xfrm>
          <a:prstGeom prst="roundRect">
            <a:avLst/>
          </a:prstGeom>
          <a:solidFill>
            <a:schemeClr val="bg1">
              <a:lumMod val="85000"/>
            </a:schemeClr>
          </a:solid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45374384-77F1-6E75-4AE4-DF9B51AA887B}"/>
              </a:ext>
            </a:extLst>
          </p:cNvPr>
          <p:cNvGrpSpPr/>
          <p:nvPr/>
        </p:nvGrpSpPr>
        <p:grpSpPr>
          <a:xfrm>
            <a:off x="3131953" y="4060614"/>
            <a:ext cx="1105266" cy="1105266"/>
            <a:chOff x="2791923" y="3177618"/>
            <a:chExt cx="1105266" cy="1105266"/>
          </a:xfrm>
        </p:grpSpPr>
        <p:sp>
          <p:nvSpPr>
            <p:cNvPr id="23" name="Rectangle: Rounded Corners 22">
              <a:extLst>
                <a:ext uri="{FF2B5EF4-FFF2-40B4-BE49-F238E27FC236}">
                  <a16:creationId xmlns:a16="http://schemas.microsoft.com/office/drawing/2014/main" id="{E7440E5E-B6E6-83F1-C1BC-95D8A7353F82}"/>
                </a:ext>
              </a:extLst>
            </p:cNvPr>
            <p:cNvSpPr/>
            <p:nvPr/>
          </p:nvSpPr>
          <p:spPr>
            <a:xfrm>
              <a:off x="2791923" y="3177618"/>
              <a:ext cx="1105266" cy="1105266"/>
            </a:xfrm>
            <a:prstGeom prst="roundRect">
              <a:avLst/>
            </a:prstGeom>
            <a:solidFill>
              <a:srgbClr val="F2F2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9D41AA61-2E49-33B3-60A7-2F3F7505D3A6}"/>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cxnSp>
        <p:nvCxnSpPr>
          <p:cNvPr id="28" name="Straight Arrow Connector 27">
            <a:extLst>
              <a:ext uri="{FF2B5EF4-FFF2-40B4-BE49-F238E27FC236}">
                <a16:creationId xmlns:a16="http://schemas.microsoft.com/office/drawing/2014/main" id="{A7D9D95E-D381-2A35-D12B-75BB4A56F923}"/>
              </a:ext>
            </a:extLst>
          </p:cNvPr>
          <p:cNvCxnSpPr/>
          <p:nvPr/>
        </p:nvCxnSpPr>
        <p:spPr>
          <a:xfrm>
            <a:off x="2722993" y="4680099"/>
            <a:ext cx="204641" cy="0"/>
          </a:xfrm>
          <a:prstGeom prst="straightConnector1">
            <a:avLst/>
          </a:prstGeom>
          <a:ln w="15875">
            <a:tailEnd type="arrow"/>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160D5443-74B2-92BE-5433-D240403B8B47}"/>
              </a:ext>
            </a:extLst>
          </p:cNvPr>
          <p:cNvSpPr txBox="1"/>
          <p:nvPr/>
        </p:nvSpPr>
        <p:spPr>
          <a:xfrm>
            <a:off x="1290055" y="2687920"/>
            <a:ext cx="2452916" cy="954107"/>
          </a:xfrm>
          <a:prstGeom prst="rect">
            <a:avLst/>
          </a:prstGeom>
          <a:noFill/>
        </p:spPr>
        <p:txBody>
          <a:bodyPr wrap="none" rtlCol="0">
            <a:spAutoFit/>
          </a:bodyPr>
          <a:lstStyle/>
          <a:p>
            <a:r>
              <a:rPr lang="en-US" sz="2800" dirty="0">
                <a:latin typeface="Google Sans" panose="020B0503030502040204" pitchFamily="34" charset="0"/>
              </a:rPr>
              <a:t>Let’s consider</a:t>
            </a:r>
          </a:p>
          <a:p>
            <a:r>
              <a:rPr lang="en-US" sz="2800" dirty="0">
                <a:latin typeface="Google Sans" panose="020B0503030502040204" pitchFamily="34" charset="0"/>
              </a:rPr>
              <a:t>this button</a:t>
            </a:r>
          </a:p>
        </p:txBody>
      </p:sp>
      <p:cxnSp>
        <p:nvCxnSpPr>
          <p:cNvPr id="21" name="Straight Connector 20">
            <a:extLst>
              <a:ext uri="{FF2B5EF4-FFF2-40B4-BE49-F238E27FC236}">
                <a16:creationId xmlns:a16="http://schemas.microsoft.com/office/drawing/2014/main" id="{BB0CBA9F-15C9-FE08-02FF-CA585B3B00E1}"/>
              </a:ext>
            </a:extLst>
          </p:cNvPr>
          <p:cNvCxnSpPr/>
          <p:nvPr/>
        </p:nvCxnSpPr>
        <p:spPr>
          <a:xfrm flipV="1">
            <a:off x="4762142" y="4513860"/>
            <a:ext cx="106680" cy="32079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CEA3CF64-EE21-E28D-2B73-A1DC126321B1}"/>
              </a:ext>
            </a:extLst>
          </p:cNvPr>
          <p:cNvGrpSpPr/>
          <p:nvPr/>
        </p:nvGrpSpPr>
        <p:grpSpPr>
          <a:xfrm>
            <a:off x="5397464" y="4181232"/>
            <a:ext cx="1105266" cy="1105266"/>
            <a:chOff x="5397464" y="4181232"/>
            <a:chExt cx="1105266" cy="1105266"/>
          </a:xfrm>
          <a:solidFill>
            <a:schemeClr val="bg1"/>
          </a:solidFill>
        </p:grpSpPr>
        <p:sp>
          <p:nvSpPr>
            <p:cNvPr id="30" name="Rectangle: Rounded Corners 29">
              <a:extLst>
                <a:ext uri="{FF2B5EF4-FFF2-40B4-BE49-F238E27FC236}">
                  <a16:creationId xmlns:a16="http://schemas.microsoft.com/office/drawing/2014/main" id="{9EA63499-FC98-8BF1-825A-E1BD27F78912}"/>
                </a:ext>
              </a:extLst>
            </p:cNvPr>
            <p:cNvSpPr/>
            <p:nvPr/>
          </p:nvSpPr>
          <p:spPr>
            <a:xfrm>
              <a:off x="5397464" y="4181232"/>
              <a:ext cx="1105266" cy="1105266"/>
            </a:xfrm>
            <a:prstGeom prst="roundRect">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ECEF3239-345E-A8C6-8BB7-2F5D9BFC9599}"/>
                </a:ext>
              </a:extLst>
            </p:cNvPr>
            <p:cNvSpPr txBox="1"/>
            <p:nvPr/>
          </p:nvSpPr>
          <p:spPr>
            <a:xfrm>
              <a:off x="5646167" y="4400152"/>
              <a:ext cx="607859" cy="707886"/>
            </a:xfrm>
            <a:prstGeom prst="rect">
              <a:avLst/>
            </a:prstGeom>
            <a:grpFill/>
            <a:ln>
              <a:noFill/>
            </a:ln>
          </p:spPr>
          <p:txBody>
            <a:bodyPr wrap="none" rtlCol="0">
              <a:spAutoFit/>
            </a:bodyPr>
            <a:lstStyle/>
            <a:p>
              <a:r>
                <a:rPr lang="en-US" sz="4000" b="1" dirty="0">
                  <a:solidFill>
                    <a:schemeClr val="bg1">
                      <a:lumMod val="85000"/>
                    </a:schemeClr>
                  </a:solidFill>
                  <a:effectLst>
                    <a:innerShdw blurRad="63500" dist="50800" dir="16200000">
                      <a:schemeClr val="bg1">
                        <a:lumMod val="50000"/>
                        <a:alpha val="18000"/>
                      </a:schemeClr>
                    </a:innerShdw>
                  </a:effectLst>
                  <a:latin typeface="Google Sans" panose="020B0503030502040204" pitchFamily="34" charset="0"/>
                </a:rPr>
                <a:t>G</a:t>
              </a:r>
            </a:p>
          </p:txBody>
        </p:sp>
      </p:grpSp>
      <p:cxnSp>
        <p:nvCxnSpPr>
          <p:cNvPr id="2" name="Straight Arrow Connector 1">
            <a:extLst>
              <a:ext uri="{FF2B5EF4-FFF2-40B4-BE49-F238E27FC236}">
                <a16:creationId xmlns:a16="http://schemas.microsoft.com/office/drawing/2014/main" id="{7E2E20DE-1F0C-0975-AF7F-DC7E87BCDDAD}"/>
              </a:ext>
            </a:extLst>
          </p:cNvPr>
          <p:cNvCxnSpPr/>
          <p:nvPr/>
        </p:nvCxnSpPr>
        <p:spPr>
          <a:xfrm>
            <a:off x="6723493" y="4689138"/>
            <a:ext cx="204641" cy="0"/>
          </a:xfrm>
          <a:prstGeom prst="straightConnector1">
            <a:avLst/>
          </a:prstGeom>
          <a:ln w="15875">
            <a:tailEnd type="arrow"/>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AC2FE694-6CE3-171C-86A4-EA408E173FB8}"/>
              </a:ext>
            </a:extLst>
          </p:cNvPr>
          <p:cNvGrpSpPr/>
          <p:nvPr/>
        </p:nvGrpSpPr>
        <p:grpSpPr>
          <a:xfrm>
            <a:off x="7165369" y="4181232"/>
            <a:ext cx="1107887" cy="1105266"/>
            <a:chOff x="5397464" y="4181232"/>
            <a:chExt cx="1107887" cy="1105266"/>
          </a:xfrm>
          <a:solidFill>
            <a:schemeClr val="bg1"/>
          </a:solidFill>
          <a:effectLst/>
        </p:grpSpPr>
        <p:sp>
          <p:nvSpPr>
            <p:cNvPr id="29" name="Rectangle: Rounded Corners 28">
              <a:extLst>
                <a:ext uri="{FF2B5EF4-FFF2-40B4-BE49-F238E27FC236}">
                  <a16:creationId xmlns:a16="http://schemas.microsoft.com/office/drawing/2014/main" id="{48761BB5-DCA2-66D8-857F-865F44C9D9E1}"/>
                </a:ext>
              </a:extLst>
            </p:cNvPr>
            <p:cNvSpPr/>
            <p:nvPr/>
          </p:nvSpPr>
          <p:spPr>
            <a:xfrm>
              <a:off x="5400085" y="4181232"/>
              <a:ext cx="1105266" cy="1105266"/>
            </a:xfrm>
            <a:prstGeom prst="roundRect">
              <a:avLst/>
            </a:prstGeom>
            <a:solidFill>
              <a:schemeClr val="bg1">
                <a:lumMod val="8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Rounded Corners 19">
              <a:extLst>
                <a:ext uri="{FF2B5EF4-FFF2-40B4-BE49-F238E27FC236}">
                  <a16:creationId xmlns:a16="http://schemas.microsoft.com/office/drawing/2014/main" id="{72E7673B-1793-663C-59A6-0F290C1DC1DF}"/>
                </a:ext>
              </a:extLst>
            </p:cNvPr>
            <p:cNvSpPr/>
            <p:nvPr/>
          </p:nvSpPr>
          <p:spPr>
            <a:xfrm>
              <a:off x="5397464" y="4181232"/>
              <a:ext cx="1105266" cy="1105266"/>
            </a:xfrm>
            <a:prstGeom prst="roundRect">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E03D9CDD-AB7F-EBB6-948B-5D00F0447B10}"/>
                </a:ext>
              </a:extLst>
            </p:cNvPr>
            <p:cNvSpPr txBox="1"/>
            <p:nvPr/>
          </p:nvSpPr>
          <p:spPr>
            <a:xfrm>
              <a:off x="5646167" y="4400152"/>
              <a:ext cx="607859" cy="707886"/>
            </a:xfrm>
            <a:prstGeom prst="rect">
              <a:avLst/>
            </a:prstGeom>
            <a:grpFill/>
            <a:ln>
              <a:noFill/>
            </a:ln>
          </p:spPr>
          <p:txBody>
            <a:bodyPr wrap="none" rtlCol="0">
              <a:spAutoFit/>
            </a:bodyPr>
            <a:lstStyle/>
            <a:p>
              <a:r>
                <a:rPr lang="en-US" sz="4000" b="1" dirty="0">
                  <a:solidFill>
                    <a:schemeClr val="bg1">
                      <a:lumMod val="85000"/>
                    </a:schemeClr>
                  </a:solidFill>
                  <a:effectLst>
                    <a:innerShdw blurRad="63500" dist="50800" dir="16200000">
                      <a:schemeClr val="bg1">
                        <a:lumMod val="50000"/>
                        <a:alpha val="18000"/>
                      </a:schemeClr>
                    </a:innerShdw>
                  </a:effectLst>
                  <a:latin typeface="Google Sans" panose="020B0503030502040204" pitchFamily="34" charset="0"/>
                </a:rPr>
                <a:t>G</a:t>
              </a:r>
            </a:p>
          </p:txBody>
        </p:sp>
      </p:grpSp>
    </p:spTree>
    <p:extLst>
      <p:ext uri="{BB962C8B-B14F-4D97-AF65-F5344CB8AC3E}">
        <p14:creationId xmlns:p14="http://schemas.microsoft.com/office/powerpoint/2010/main" val="3656167085"/>
      </p:ext>
    </p:extLst>
  </p:cSld>
  <p:clrMapOvr>
    <a:masterClrMapping/>
  </p:clrMapOvr>
  <mc:AlternateContent xmlns:mc="http://schemas.openxmlformats.org/markup-compatibility/2006" xmlns:p159="http://schemas.microsoft.com/office/powerpoint/2015/09/main">
    <mc:Choice Requires="p159">
      <p:transition spd="med" advClick="0" advTm="0">
        <p159:morph option="byObject"/>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left)">
                                      <p:cBhvr>
                                        <p:cTn id="1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5B7214A4-E401-6692-4C2B-63C2C6152D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77643" y="364154"/>
            <a:ext cx="2429352" cy="2408529"/>
          </a:xfrm>
          <a:prstGeom prst="rect">
            <a:avLst/>
          </a:prstGeom>
        </p:spPr>
      </p:pic>
      <p:pic>
        <p:nvPicPr>
          <p:cNvPr id="18" name="Graphic 17">
            <a:extLst>
              <a:ext uri="{FF2B5EF4-FFF2-40B4-BE49-F238E27FC236}">
                <a16:creationId xmlns:a16="http://schemas.microsoft.com/office/drawing/2014/main" id="{6C2BCA9C-29A4-6A6D-53D7-B0C17CC95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317787" y="2740460"/>
            <a:ext cx="5694673" cy="6858000"/>
          </a:xfrm>
          <a:prstGeom prst="rect">
            <a:avLst/>
          </a:prstGeom>
        </p:spPr>
      </p:pic>
      <p:sp>
        <p:nvSpPr>
          <p:cNvPr id="6" name="TextBox 5">
            <a:extLst>
              <a:ext uri="{FF2B5EF4-FFF2-40B4-BE49-F238E27FC236}">
                <a16:creationId xmlns:a16="http://schemas.microsoft.com/office/drawing/2014/main" id="{AA20EE25-99B1-B555-5351-33840C62D367}"/>
              </a:ext>
            </a:extLst>
          </p:cNvPr>
          <p:cNvSpPr txBox="1"/>
          <p:nvPr/>
        </p:nvSpPr>
        <p:spPr>
          <a:xfrm>
            <a:off x="597876" y="1913543"/>
            <a:ext cx="8414239" cy="1077218"/>
          </a:xfrm>
          <a:prstGeom prst="rect">
            <a:avLst/>
          </a:prstGeom>
          <a:noFill/>
        </p:spPr>
        <p:txBody>
          <a:bodyPr wrap="square" rtlCol="0">
            <a:spAutoFit/>
          </a:bodyPr>
          <a:lstStyle/>
          <a:p>
            <a:r>
              <a:rPr lang="en-US" sz="3200" dirty="0">
                <a:solidFill>
                  <a:schemeClr val="bg1"/>
                </a:solidFill>
                <a:latin typeface="Google Sans" panose="020B0503030502040204" pitchFamily="34" charset="0"/>
              </a:rPr>
              <a:t>So, let’s get  started</a:t>
            </a:r>
          </a:p>
          <a:p>
            <a:r>
              <a:rPr lang="en-US" sz="3200" dirty="0">
                <a:solidFill>
                  <a:schemeClr val="bg1"/>
                </a:solidFill>
                <a:latin typeface="Google Sans" panose="020B0503030502040204" pitchFamily="34" charset="0"/>
              </a:rPr>
              <a:t>with the </a:t>
            </a:r>
            <a:r>
              <a:rPr lang="en-US" sz="3200" b="1" dirty="0">
                <a:solidFill>
                  <a:srgbClr val="4285F4"/>
                </a:solidFill>
                <a:latin typeface="Google Sans" panose="020B0503030502040204" pitchFamily="34" charset="0"/>
              </a:rPr>
              <a:t>foundations</a:t>
            </a:r>
          </a:p>
        </p:txBody>
      </p:sp>
      <p:sp>
        <p:nvSpPr>
          <p:cNvPr id="10" name="TextBox 9">
            <a:extLst>
              <a:ext uri="{FF2B5EF4-FFF2-40B4-BE49-F238E27FC236}">
                <a16:creationId xmlns:a16="http://schemas.microsoft.com/office/drawing/2014/main" id="{50A61A4A-0E22-6C0C-B527-6924EC0D94C2}"/>
              </a:ext>
            </a:extLst>
          </p:cNvPr>
          <p:cNvSpPr txBox="1"/>
          <p:nvPr/>
        </p:nvSpPr>
        <p:spPr>
          <a:xfrm>
            <a:off x="597876" y="3131439"/>
            <a:ext cx="10996248" cy="1692771"/>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Material Design defines the qualities that can be expressed by UI regions, surfaces, and components. Design and strategize how your app is built using foundations that address design from both a broad and detailed perspective.</a:t>
            </a:r>
          </a:p>
        </p:txBody>
      </p:sp>
      <p:grpSp>
        <p:nvGrpSpPr>
          <p:cNvPr id="12" name="Group 11">
            <a:extLst>
              <a:ext uri="{FF2B5EF4-FFF2-40B4-BE49-F238E27FC236}">
                <a16:creationId xmlns:a16="http://schemas.microsoft.com/office/drawing/2014/main" id="{5E324B27-6F4C-A31F-7628-DB7888D361D0}"/>
              </a:ext>
            </a:extLst>
          </p:cNvPr>
          <p:cNvGrpSpPr/>
          <p:nvPr/>
        </p:nvGrpSpPr>
        <p:grpSpPr>
          <a:xfrm>
            <a:off x="704849" y="5342794"/>
            <a:ext cx="4421065"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19" name="Rectangle: Rounded Corners 18">
            <a:extLst>
              <a:ext uri="{FF2B5EF4-FFF2-40B4-BE49-F238E27FC236}">
                <a16:creationId xmlns:a16="http://schemas.microsoft.com/office/drawing/2014/main" id="{7EFDF39F-5FF4-160F-2198-16D7809DACC0}"/>
              </a:ext>
            </a:extLst>
          </p:cNvPr>
          <p:cNvSpPr/>
          <p:nvPr/>
        </p:nvSpPr>
        <p:spPr>
          <a:xfrm>
            <a:off x="622788" y="1475818"/>
            <a:ext cx="10946423" cy="4670982"/>
          </a:xfrm>
          <a:prstGeom prst="roundRect">
            <a:avLst>
              <a:gd name="adj" fmla="val 6313"/>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222F301C-717A-2CC0-0530-91C056083518}"/>
              </a:ext>
            </a:extLst>
          </p:cNvPr>
          <p:cNvGrpSpPr/>
          <p:nvPr/>
        </p:nvGrpSpPr>
        <p:grpSpPr>
          <a:xfrm>
            <a:off x="1411247" y="4181232"/>
            <a:ext cx="1105266" cy="1105266"/>
            <a:chOff x="2791923" y="3177618"/>
            <a:chExt cx="1105266" cy="1105266"/>
          </a:xfrm>
        </p:grpSpPr>
        <p:sp>
          <p:nvSpPr>
            <p:cNvPr id="7" name="Rectangle: Rounded Corners 6">
              <a:extLst>
                <a:ext uri="{FF2B5EF4-FFF2-40B4-BE49-F238E27FC236}">
                  <a16:creationId xmlns:a16="http://schemas.microsoft.com/office/drawing/2014/main" id="{1F4D0A96-B5C1-04C4-7FA8-7703131E0921}"/>
                </a:ext>
              </a:extLst>
            </p:cNvPr>
            <p:cNvSpPr/>
            <p:nvPr/>
          </p:nvSpPr>
          <p:spPr>
            <a:xfrm>
              <a:off x="2791923" y="3177618"/>
              <a:ext cx="1105266" cy="1105266"/>
            </a:xfrm>
            <a:prstGeom prst="round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C8F0055-5E22-D551-FBE2-37B1274BE9C3}"/>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sp>
        <p:nvSpPr>
          <p:cNvPr id="26" name="Rectangle: Rounded Corners 25">
            <a:extLst>
              <a:ext uri="{FF2B5EF4-FFF2-40B4-BE49-F238E27FC236}">
                <a16:creationId xmlns:a16="http://schemas.microsoft.com/office/drawing/2014/main" id="{734877CB-5C6A-6753-75B3-7A6A9975FE2B}"/>
              </a:ext>
            </a:extLst>
          </p:cNvPr>
          <p:cNvSpPr/>
          <p:nvPr/>
        </p:nvSpPr>
        <p:spPr>
          <a:xfrm>
            <a:off x="3148116" y="4220884"/>
            <a:ext cx="1065614" cy="1065614"/>
          </a:xfrm>
          <a:prstGeom prst="roundRect">
            <a:avLst/>
          </a:prstGeom>
          <a:solidFill>
            <a:schemeClr val="bg1">
              <a:lumMod val="85000"/>
            </a:schemeClr>
          </a:solid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45374384-77F1-6E75-4AE4-DF9B51AA887B}"/>
              </a:ext>
            </a:extLst>
          </p:cNvPr>
          <p:cNvGrpSpPr/>
          <p:nvPr/>
        </p:nvGrpSpPr>
        <p:grpSpPr>
          <a:xfrm>
            <a:off x="3131953" y="4060614"/>
            <a:ext cx="1105266" cy="1105266"/>
            <a:chOff x="2791923" y="3177618"/>
            <a:chExt cx="1105266" cy="1105266"/>
          </a:xfrm>
        </p:grpSpPr>
        <p:sp>
          <p:nvSpPr>
            <p:cNvPr id="23" name="Rectangle: Rounded Corners 22">
              <a:extLst>
                <a:ext uri="{FF2B5EF4-FFF2-40B4-BE49-F238E27FC236}">
                  <a16:creationId xmlns:a16="http://schemas.microsoft.com/office/drawing/2014/main" id="{E7440E5E-B6E6-83F1-C1BC-95D8A7353F82}"/>
                </a:ext>
              </a:extLst>
            </p:cNvPr>
            <p:cNvSpPr/>
            <p:nvPr/>
          </p:nvSpPr>
          <p:spPr>
            <a:xfrm>
              <a:off x="2791923" y="3177618"/>
              <a:ext cx="1105266" cy="1105266"/>
            </a:xfrm>
            <a:prstGeom prst="roundRect">
              <a:avLst/>
            </a:prstGeom>
            <a:solidFill>
              <a:srgbClr val="F2F2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9D41AA61-2E49-33B3-60A7-2F3F7505D3A6}"/>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cxnSp>
        <p:nvCxnSpPr>
          <p:cNvPr id="28" name="Straight Arrow Connector 27">
            <a:extLst>
              <a:ext uri="{FF2B5EF4-FFF2-40B4-BE49-F238E27FC236}">
                <a16:creationId xmlns:a16="http://schemas.microsoft.com/office/drawing/2014/main" id="{A7D9D95E-D381-2A35-D12B-75BB4A56F923}"/>
              </a:ext>
            </a:extLst>
          </p:cNvPr>
          <p:cNvCxnSpPr/>
          <p:nvPr/>
        </p:nvCxnSpPr>
        <p:spPr>
          <a:xfrm>
            <a:off x="2722993" y="4680099"/>
            <a:ext cx="204641" cy="0"/>
          </a:xfrm>
          <a:prstGeom prst="straightConnector1">
            <a:avLst/>
          </a:prstGeom>
          <a:ln w="15875">
            <a:tailEnd type="arrow"/>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160D5443-74B2-92BE-5433-D240403B8B47}"/>
              </a:ext>
            </a:extLst>
          </p:cNvPr>
          <p:cNvSpPr txBox="1"/>
          <p:nvPr/>
        </p:nvSpPr>
        <p:spPr>
          <a:xfrm>
            <a:off x="1290055" y="2687920"/>
            <a:ext cx="2452916" cy="954107"/>
          </a:xfrm>
          <a:prstGeom prst="rect">
            <a:avLst/>
          </a:prstGeom>
          <a:noFill/>
        </p:spPr>
        <p:txBody>
          <a:bodyPr wrap="none" rtlCol="0">
            <a:spAutoFit/>
          </a:bodyPr>
          <a:lstStyle/>
          <a:p>
            <a:r>
              <a:rPr lang="en-US" sz="2800" dirty="0">
                <a:latin typeface="Google Sans" panose="020B0503030502040204" pitchFamily="34" charset="0"/>
              </a:rPr>
              <a:t>Let’s consider</a:t>
            </a:r>
          </a:p>
          <a:p>
            <a:r>
              <a:rPr lang="en-US" sz="2800" dirty="0">
                <a:latin typeface="Google Sans" panose="020B0503030502040204" pitchFamily="34" charset="0"/>
              </a:rPr>
              <a:t>this button</a:t>
            </a:r>
          </a:p>
        </p:txBody>
      </p:sp>
      <p:cxnSp>
        <p:nvCxnSpPr>
          <p:cNvPr id="21" name="Straight Connector 20">
            <a:extLst>
              <a:ext uri="{FF2B5EF4-FFF2-40B4-BE49-F238E27FC236}">
                <a16:creationId xmlns:a16="http://schemas.microsoft.com/office/drawing/2014/main" id="{BB0CBA9F-15C9-FE08-02FF-CA585B3B00E1}"/>
              </a:ext>
            </a:extLst>
          </p:cNvPr>
          <p:cNvCxnSpPr/>
          <p:nvPr/>
        </p:nvCxnSpPr>
        <p:spPr>
          <a:xfrm flipV="1">
            <a:off x="4762142" y="4513860"/>
            <a:ext cx="106680" cy="32079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CEA3CF64-EE21-E28D-2B73-A1DC126321B1}"/>
              </a:ext>
            </a:extLst>
          </p:cNvPr>
          <p:cNvGrpSpPr/>
          <p:nvPr/>
        </p:nvGrpSpPr>
        <p:grpSpPr>
          <a:xfrm>
            <a:off x="5397464" y="4181232"/>
            <a:ext cx="1105266" cy="1105266"/>
            <a:chOff x="5397464" y="4181232"/>
            <a:chExt cx="1105266" cy="1105266"/>
          </a:xfrm>
          <a:solidFill>
            <a:schemeClr val="bg1"/>
          </a:solidFill>
        </p:grpSpPr>
        <p:sp>
          <p:nvSpPr>
            <p:cNvPr id="30" name="Rectangle: Rounded Corners 29">
              <a:extLst>
                <a:ext uri="{FF2B5EF4-FFF2-40B4-BE49-F238E27FC236}">
                  <a16:creationId xmlns:a16="http://schemas.microsoft.com/office/drawing/2014/main" id="{9EA63499-FC98-8BF1-825A-E1BD27F78912}"/>
                </a:ext>
              </a:extLst>
            </p:cNvPr>
            <p:cNvSpPr/>
            <p:nvPr/>
          </p:nvSpPr>
          <p:spPr>
            <a:xfrm>
              <a:off x="5397464" y="4181232"/>
              <a:ext cx="1105266" cy="1105266"/>
            </a:xfrm>
            <a:prstGeom prst="roundRect">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ECEF3239-345E-A8C6-8BB7-2F5D9BFC9599}"/>
                </a:ext>
              </a:extLst>
            </p:cNvPr>
            <p:cNvSpPr txBox="1"/>
            <p:nvPr/>
          </p:nvSpPr>
          <p:spPr>
            <a:xfrm>
              <a:off x="5646167" y="4400152"/>
              <a:ext cx="607859" cy="707886"/>
            </a:xfrm>
            <a:prstGeom prst="rect">
              <a:avLst/>
            </a:prstGeom>
            <a:grpFill/>
            <a:ln>
              <a:noFill/>
            </a:ln>
          </p:spPr>
          <p:txBody>
            <a:bodyPr wrap="none" rtlCol="0">
              <a:spAutoFit/>
            </a:bodyPr>
            <a:lstStyle/>
            <a:p>
              <a:r>
                <a:rPr lang="en-US" sz="4000" b="1" dirty="0">
                  <a:solidFill>
                    <a:schemeClr val="bg1">
                      <a:lumMod val="85000"/>
                    </a:schemeClr>
                  </a:solidFill>
                  <a:effectLst>
                    <a:innerShdw blurRad="63500" dist="50800" dir="16200000">
                      <a:schemeClr val="bg1">
                        <a:lumMod val="50000"/>
                        <a:alpha val="18000"/>
                      </a:schemeClr>
                    </a:innerShdw>
                  </a:effectLst>
                  <a:latin typeface="Google Sans" panose="020B0503030502040204" pitchFamily="34" charset="0"/>
                </a:rPr>
                <a:t>G</a:t>
              </a:r>
            </a:p>
          </p:txBody>
        </p:sp>
      </p:grpSp>
      <p:cxnSp>
        <p:nvCxnSpPr>
          <p:cNvPr id="2" name="Straight Arrow Connector 1">
            <a:extLst>
              <a:ext uri="{FF2B5EF4-FFF2-40B4-BE49-F238E27FC236}">
                <a16:creationId xmlns:a16="http://schemas.microsoft.com/office/drawing/2014/main" id="{7E2E20DE-1F0C-0975-AF7F-DC7E87BCDDAD}"/>
              </a:ext>
            </a:extLst>
          </p:cNvPr>
          <p:cNvCxnSpPr/>
          <p:nvPr/>
        </p:nvCxnSpPr>
        <p:spPr>
          <a:xfrm>
            <a:off x="6723493" y="4689138"/>
            <a:ext cx="204641" cy="0"/>
          </a:xfrm>
          <a:prstGeom prst="straightConnector1">
            <a:avLst/>
          </a:prstGeom>
          <a:ln w="15875">
            <a:tailEnd type="arrow"/>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AC2FE694-6CE3-171C-86A4-EA408E173FB8}"/>
              </a:ext>
            </a:extLst>
          </p:cNvPr>
          <p:cNvGrpSpPr/>
          <p:nvPr/>
        </p:nvGrpSpPr>
        <p:grpSpPr>
          <a:xfrm>
            <a:off x="7162823" y="4102425"/>
            <a:ext cx="1107812" cy="1138607"/>
            <a:chOff x="5394918" y="4181232"/>
            <a:chExt cx="1107812" cy="1138607"/>
          </a:xfrm>
          <a:solidFill>
            <a:schemeClr val="bg1"/>
          </a:solidFill>
          <a:effectLst>
            <a:outerShdw blurRad="50800" dir="5400000" algn="t" rotWithShape="0">
              <a:schemeClr val="tx1">
                <a:lumMod val="50000"/>
                <a:lumOff val="50000"/>
                <a:alpha val="47000"/>
              </a:schemeClr>
            </a:outerShdw>
          </a:effectLst>
        </p:grpSpPr>
        <p:sp>
          <p:nvSpPr>
            <p:cNvPr id="29" name="Rectangle: Rounded Corners 28">
              <a:extLst>
                <a:ext uri="{FF2B5EF4-FFF2-40B4-BE49-F238E27FC236}">
                  <a16:creationId xmlns:a16="http://schemas.microsoft.com/office/drawing/2014/main" id="{5C05E5A3-35A5-B5E6-F6FE-34BC9B1F060E}"/>
                </a:ext>
              </a:extLst>
            </p:cNvPr>
            <p:cNvSpPr/>
            <p:nvPr/>
          </p:nvSpPr>
          <p:spPr>
            <a:xfrm>
              <a:off x="5394918" y="4214573"/>
              <a:ext cx="1105266" cy="1105266"/>
            </a:xfrm>
            <a:prstGeom prst="roundRect">
              <a:avLst/>
            </a:prstGeom>
            <a:solidFill>
              <a:schemeClr val="bg1">
                <a:lumMod val="8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72E7673B-1793-663C-59A6-0F290C1DC1DF}"/>
                </a:ext>
              </a:extLst>
            </p:cNvPr>
            <p:cNvSpPr/>
            <p:nvPr/>
          </p:nvSpPr>
          <p:spPr>
            <a:xfrm>
              <a:off x="5397464" y="4181232"/>
              <a:ext cx="1105266" cy="1105266"/>
            </a:xfrm>
            <a:prstGeom prst="roundRect">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E03D9CDD-AB7F-EBB6-948B-5D00F0447B10}"/>
                </a:ext>
              </a:extLst>
            </p:cNvPr>
            <p:cNvSpPr txBox="1"/>
            <p:nvPr/>
          </p:nvSpPr>
          <p:spPr>
            <a:xfrm>
              <a:off x="5646167" y="4400152"/>
              <a:ext cx="607859" cy="707886"/>
            </a:xfrm>
            <a:prstGeom prst="rect">
              <a:avLst/>
            </a:prstGeom>
            <a:grpFill/>
            <a:ln>
              <a:noFill/>
            </a:ln>
          </p:spPr>
          <p:txBody>
            <a:bodyPr wrap="none" rtlCol="0">
              <a:spAutoFit/>
            </a:bodyPr>
            <a:lstStyle/>
            <a:p>
              <a:r>
                <a:rPr lang="en-US" sz="4000" b="1" dirty="0">
                  <a:solidFill>
                    <a:schemeClr val="bg1">
                      <a:lumMod val="85000"/>
                    </a:schemeClr>
                  </a:solidFill>
                  <a:effectLst>
                    <a:innerShdw blurRad="63500" dist="50800" dir="16200000">
                      <a:schemeClr val="bg1">
                        <a:lumMod val="50000"/>
                        <a:alpha val="18000"/>
                      </a:schemeClr>
                    </a:innerShdw>
                  </a:effectLst>
                  <a:latin typeface="Google Sans" panose="020B0503030502040204" pitchFamily="34" charset="0"/>
                </a:rPr>
                <a:t>G</a:t>
              </a:r>
            </a:p>
          </p:txBody>
        </p:sp>
      </p:grpSp>
    </p:spTree>
    <p:extLst>
      <p:ext uri="{BB962C8B-B14F-4D97-AF65-F5344CB8AC3E}">
        <p14:creationId xmlns:p14="http://schemas.microsoft.com/office/powerpoint/2010/main" val="295907440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2EB7DCF0-7D0F-8381-46F8-1F7D78BD6A4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952455" flipH="1">
            <a:off x="5317787" y="2651560"/>
            <a:ext cx="5694673" cy="6858000"/>
          </a:xfrm>
          <a:prstGeom prst="rect">
            <a:avLst/>
          </a:prstGeom>
        </p:spPr>
      </p:pic>
      <p:pic>
        <p:nvPicPr>
          <p:cNvPr id="17" name="Graphic 16">
            <a:extLst>
              <a:ext uri="{FF2B5EF4-FFF2-40B4-BE49-F238E27FC236}">
                <a16:creationId xmlns:a16="http://schemas.microsoft.com/office/drawing/2014/main" id="{4A7768DC-620A-C861-2679-CAAB1837C73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622623">
            <a:off x="7977643" y="1458711"/>
            <a:ext cx="2429352" cy="2408529"/>
          </a:xfrm>
          <a:prstGeom prst="rect">
            <a:avLst/>
          </a:prstGeom>
        </p:spPr>
      </p:pic>
      <p:grpSp>
        <p:nvGrpSpPr>
          <p:cNvPr id="12" name="Group 11">
            <a:extLst>
              <a:ext uri="{FF2B5EF4-FFF2-40B4-BE49-F238E27FC236}">
                <a16:creationId xmlns:a16="http://schemas.microsoft.com/office/drawing/2014/main" id="{5E324B27-6F4C-A31F-7628-DB7888D361D0}"/>
              </a:ext>
            </a:extLst>
          </p:cNvPr>
          <p:cNvGrpSpPr/>
          <p:nvPr/>
        </p:nvGrpSpPr>
        <p:grpSpPr>
          <a:xfrm>
            <a:off x="704850" y="5342794"/>
            <a:ext cx="3548064"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2" name="TextBox 1">
            <a:extLst>
              <a:ext uri="{FF2B5EF4-FFF2-40B4-BE49-F238E27FC236}">
                <a16:creationId xmlns:a16="http://schemas.microsoft.com/office/drawing/2014/main" id="{270EF56A-4F50-0642-38BC-82F151F93BDA}"/>
              </a:ext>
            </a:extLst>
          </p:cNvPr>
          <p:cNvSpPr txBox="1"/>
          <p:nvPr/>
        </p:nvSpPr>
        <p:spPr>
          <a:xfrm>
            <a:off x="-9879040" y="1913543"/>
            <a:ext cx="8414239" cy="584775"/>
          </a:xfrm>
          <a:prstGeom prst="rect">
            <a:avLst/>
          </a:prstGeom>
          <a:noFill/>
        </p:spPr>
        <p:txBody>
          <a:bodyPr wrap="square" rtlCol="0">
            <a:spAutoFit/>
          </a:bodyPr>
          <a:lstStyle/>
          <a:p>
            <a:r>
              <a:rPr lang="en-US" sz="3200" dirty="0">
                <a:solidFill>
                  <a:schemeClr val="bg1"/>
                </a:solidFill>
                <a:latin typeface="Google Sans" panose="020B0503030502040204" pitchFamily="34" charset="0"/>
              </a:rPr>
              <a:t>Understanding layout</a:t>
            </a:r>
            <a:endParaRPr lang="en-US" sz="3200" b="1" dirty="0">
              <a:solidFill>
                <a:srgbClr val="4285F4"/>
              </a:solidFill>
              <a:latin typeface="Google Sans" panose="020B0503030502040204" pitchFamily="34" charset="0"/>
            </a:endParaRPr>
          </a:p>
        </p:txBody>
      </p:sp>
      <p:sp>
        <p:nvSpPr>
          <p:cNvPr id="6" name="TextBox 5">
            <a:extLst>
              <a:ext uri="{FF2B5EF4-FFF2-40B4-BE49-F238E27FC236}">
                <a16:creationId xmlns:a16="http://schemas.microsoft.com/office/drawing/2014/main" id="{C1FD425F-D3A6-3CBE-95BA-13678DBAAA8C}"/>
              </a:ext>
            </a:extLst>
          </p:cNvPr>
          <p:cNvSpPr txBox="1"/>
          <p:nvPr/>
        </p:nvSpPr>
        <p:spPr>
          <a:xfrm>
            <a:off x="-9879040" y="2582736"/>
            <a:ext cx="10996248" cy="1138773"/>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Material Design layouts use uniform elements and spacing to encourage consistency across platforms, environments, and screen sizes.</a:t>
            </a:r>
          </a:p>
        </p:txBody>
      </p:sp>
      <p:sp>
        <p:nvSpPr>
          <p:cNvPr id="7" name="Rectangle: Rounded Corners 6">
            <a:extLst>
              <a:ext uri="{FF2B5EF4-FFF2-40B4-BE49-F238E27FC236}">
                <a16:creationId xmlns:a16="http://schemas.microsoft.com/office/drawing/2014/main" id="{FBEEA39F-7515-EB82-40DB-9964C71E615E}"/>
              </a:ext>
            </a:extLst>
          </p:cNvPr>
          <p:cNvSpPr/>
          <p:nvPr/>
        </p:nvSpPr>
        <p:spPr>
          <a:xfrm>
            <a:off x="12742672" y="1475818"/>
            <a:ext cx="10946423" cy="4670982"/>
          </a:xfrm>
          <a:prstGeom prst="roundRect">
            <a:avLst>
              <a:gd name="adj" fmla="val 6313"/>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C076D27-AFC9-B228-01F5-A250C5572C38}"/>
              </a:ext>
            </a:extLst>
          </p:cNvPr>
          <p:cNvGrpSpPr/>
          <p:nvPr/>
        </p:nvGrpSpPr>
        <p:grpSpPr>
          <a:xfrm>
            <a:off x="13531131" y="4181232"/>
            <a:ext cx="1105266" cy="1105266"/>
            <a:chOff x="2791923" y="3177618"/>
            <a:chExt cx="1105266" cy="1105266"/>
          </a:xfrm>
        </p:grpSpPr>
        <p:sp>
          <p:nvSpPr>
            <p:cNvPr id="13" name="Rectangle: Rounded Corners 12">
              <a:extLst>
                <a:ext uri="{FF2B5EF4-FFF2-40B4-BE49-F238E27FC236}">
                  <a16:creationId xmlns:a16="http://schemas.microsoft.com/office/drawing/2014/main" id="{79FE89CF-6107-3394-2077-B341904A085E}"/>
                </a:ext>
              </a:extLst>
            </p:cNvPr>
            <p:cNvSpPr/>
            <p:nvPr/>
          </p:nvSpPr>
          <p:spPr>
            <a:xfrm>
              <a:off x="2791923" y="3177618"/>
              <a:ext cx="1105266" cy="1105266"/>
            </a:xfrm>
            <a:prstGeom prst="round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4D4846F-B390-B38F-5A56-267B259B4E6F}"/>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grpSp>
        <p:nvGrpSpPr>
          <p:cNvPr id="18" name="Group 17">
            <a:extLst>
              <a:ext uri="{FF2B5EF4-FFF2-40B4-BE49-F238E27FC236}">
                <a16:creationId xmlns:a16="http://schemas.microsoft.com/office/drawing/2014/main" id="{F3024152-14A3-93F7-0D9D-C8C6C9116A0E}"/>
              </a:ext>
            </a:extLst>
          </p:cNvPr>
          <p:cNvGrpSpPr/>
          <p:nvPr/>
        </p:nvGrpSpPr>
        <p:grpSpPr>
          <a:xfrm>
            <a:off x="15251837" y="4060614"/>
            <a:ext cx="1105266" cy="1105266"/>
            <a:chOff x="2791923" y="3177618"/>
            <a:chExt cx="1105266" cy="1105266"/>
          </a:xfrm>
        </p:grpSpPr>
        <p:sp>
          <p:nvSpPr>
            <p:cNvPr id="19" name="Rectangle: Rounded Corners 18">
              <a:extLst>
                <a:ext uri="{FF2B5EF4-FFF2-40B4-BE49-F238E27FC236}">
                  <a16:creationId xmlns:a16="http://schemas.microsoft.com/office/drawing/2014/main" id="{352854AD-BFA6-FF6A-CE81-CE43EB0E5DFD}"/>
                </a:ext>
              </a:extLst>
            </p:cNvPr>
            <p:cNvSpPr/>
            <p:nvPr/>
          </p:nvSpPr>
          <p:spPr>
            <a:xfrm>
              <a:off x="2791923" y="3177618"/>
              <a:ext cx="1105266" cy="1105266"/>
            </a:xfrm>
            <a:prstGeom prst="roundRect">
              <a:avLst/>
            </a:prstGeom>
            <a:solidFill>
              <a:srgbClr val="F2F2F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8B797E3-7182-3C4C-4C8C-215D52F51918}"/>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cxnSp>
        <p:nvCxnSpPr>
          <p:cNvPr id="21" name="Straight Arrow Connector 20">
            <a:extLst>
              <a:ext uri="{FF2B5EF4-FFF2-40B4-BE49-F238E27FC236}">
                <a16:creationId xmlns:a16="http://schemas.microsoft.com/office/drawing/2014/main" id="{3A6889B4-B5F9-3D76-541B-0B6AAB9151C1}"/>
              </a:ext>
            </a:extLst>
          </p:cNvPr>
          <p:cNvCxnSpPr/>
          <p:nvPr/>
        </p:nvCxnSpPr>
        <p:spPr>
          <a:xfrm>
            <a:off x="14842877" y="4680099"/>
            <a:ext cx="204641" cy="0"/>
          </a:xfrm>
          <a:prstGeom prst="straightConnector1">
            <a:avLst/>
          </a:prstGeom>
          <a:ln w="15875">
            <a:tailEnd type="arrow"/>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2DD234A-92D9-1599-D02F-5A2A9370E00A}"/>
              </a:ext>
            </a:extLst>
          </p:cNvPr>
          <p:cNvSpPr txBox="1"/>
          <p:nvPr/>
        </p:nvSpPr>
        <p:spPr>
          <a:xfrm>
            <a:off x="13409939" y="2687920"/>
            <a:ext cx="2452916" cy="954107"/>
          </a:xfrm>
          <a:prstGeom prst="rect">
            <a:avLst/>
          </a:prstGeom>
          <a:noFill/>
        </p:spPr>
        <p:txBody>
          <a:bodyPr wrap="none" rtlCol="0">
            <a:spAutoFit/>
          </a:bodyPr>
          <a:lstStyle/>
          <a:p>
            <a:r>
              <a:rPr lang="en-US" sz="2800" dirty="0">
                <a:latin typeface="Google Sans" panose="020B0503030502040204" pitchFamily="34" charset="0"/>
              </a:rPr>
              <a:t>Let’s consider</a:t>
            </a:r>
          </a:p>
          <a:p>
            <a:r>
              <a:rPr lang="en-US" sz="2800" dirty="0">
                <a:latin typeface="Google Sans" panose="020B0503030502040204" pitchFamily="34" charset="0"/>
              </a:rPr>
              <a:t>this button</a:t>
            </a:r>
          </a:p>
        </p:txBody>
      </p:sp>
      <p:cxnSp>
        <p:nvCxnSpPr>
          <p:cNvPr id="23" name="Straight Connector 22">
            <a:extLst>
              <a:ext uri="{FF2B5EF4-FFF2-40B4-BE49-F238E27FC236}">
                <a16:creationId xmlns:a16="http://schemas.microsoft.com/office/drawing/2014/main" id="{6F31182A-C903-D536-1DAE-8B0F46DBC707}"/>
              </a:ext>
            </a:extLst>
          </p:cNvPr>
          <p:cNvCxnSpPr/>
          <p:nvPr/>
        </p:nvCxnSpPr>
        <p:spPr>
          <a:xfrm flipV="1">
            <a:off x="16882026" y="4513860"/>
            <a:ext cx="106680" cy="32079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2947F11B-05A7-E6DD-A969-32FAA5BE3055}"/>
              </a:ext>
            </a:extLst>
          </p:cNvPr>
          <p:cNvGrpSpPr/>
          <p:nvPr/>
        </p:nvGrpSpPr>
        <p:grpSpPr>
          <a:xfrm>
            <a:off x="17517348" y="4181232"/>
            <a:ext cx="1105266" cy="1105266"/>
            <a:chOff x="5397464" y="4181232"/>
            <a:chExt cx="1105266" cy="1105266"/>
          </a:xfrm>
          <a:solidFill>
            <a:schemeClr val="bg1"/>
          </a:solidFill>
        </p:grpSpPr>
        <p:sp>
          <p:nvSpPr>
            <p:cNvPr id="25" name="Rectangle: Rounded Corners 24">
              <a:extLst>
                <a:ext uri="{FF2B5EF4-FFF2-40B4-BE49-F238E27FC236}">
                  <a16:creationId xmlns:a16="http://schemas.microsoft.com/office/drawing/2014/main" id="{15AB78C6-F291-0515-7B93-D96C041B4FC6}"/>
                </a:ext>
              </a:extLst>
            </p:cNvPr>
            <p:cNvSpPr/>
            <p:nvPr/>
          </p:nvSpPr>
          <p:spPr>
            <a:xfrm>
              <a:off x="5397464" y="4181232"/>
              <a:ext cx="1105266" cy="1105266"/>
            </a:xfrm>
            <a:prstGeom prst="roundRect">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FF4D18BC-0F49-3C72-8789-B4E84313EB24}"/>
                </a:ext>
              </a:extLst>
            </p:cNvPr>
            <p:cNvSpPr txBox="1"/>
            <p:nvPr/>
          </p:nvSpPr>
          <p:spPr>
            <a:xfrm>
              <a:off x="5646167" y="4400152"/>
              <a:ext cx="607859" cy="707886"/>
            </a:xfrm>
            <a:prstGeom prst="rect">
              <a:avLst/>
            </a:prstGeom>
            <a:grpFill/>
            <a:ln>
              <a:noFill/>
            </a:ln>
          </p:spPr>
          <p:txBody>
            <a:bodyPr wrap="none" rtlCol="0">
              <a:spAutoFit/>
            </a:bodyPr>
            <a:lstStyle/>
            <a:p>
              <a:r>
                <a:rPr lang="en-US" sz="4000" b="1" dirty="0">
                  <a:solidFill>
                    <a:schemeClr val="bg1">
                      <a:lumMod val="85000"/>
                    </a:schemeClr>
                  </a:solidFill>
                  <a:effectLst>
                    <a:innerShdw blurRad="63500" dist="50800" dir="16200000">
                      <a:schemeClr val="bg1">
                        <a:lumMod val="50000"/>
                        <a:alpha val="18000"/>
                      </a:schemeClr>
                    </a:innerShdw>
                  </a:effectLst>
                  <a:latin typeface="Google Sans" panose="020B0503030502040204" pitchFamily="34" charset="0"/>
                </a:rPr>
                <a:t>G</a:t>
              </a:r>
            </a:p>
          </p:txBody>
        </p:sp>
      </p:grpSp>
      <p:cxnSp>
        <p:nvCxnSpPr>
          <p:cNvPr id="27" name="Straight Arrow Connector 26">
            <a:extLst>
              <a:ext uri="{FF2B5EF4-FFF2-40B4-BE49-F238E27FC236}">
                <a16:creationId xmlns:a16="http://schemas.microsoft.com/office/drawing/2014/main" id="{0B5EE2F1-36EB-2F67-D978-A5DFB7FA8378}"/>
              </a:ext>
            </a:extLst>
          </p:cNvPr>
          <p:cNvCxnSpPr/>
          <p:nvPr/>
        </p:nvCxnSpPr>
        <p:spPr>
          <a:xfrm>
            <a:off x="18843377" y="4689138"/>
            <a:ext cx="204641" cy="0"/>
          </a:xfrm>
          <a:prstGeom prst="straightConnector1">
            <a:avLst/>
          </a:prstGeom>
          <a:ln w="15875">
            <a:tailEnd type="arrow"/>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1CC8FD0A-C770-EFDF-349B-16B989034852}"/>
              </a:ext>
            </a:extLst>
          </p:cNvPr>
          <p:cNvGrpSpPr/>
          <p:nvPr/>
        </p:nvGrpSpPr>
        <p:grpSpPr>
          <a:xfrm>
            <a:off x="19285253" y="4060614"/>
            <a:ext cx="1105266" cy="1105266"/>
            <a:chOff x="5397464" y="4181232"/>
            <a:chExt cx="1105266" cy="1105266"/>
          </a:xfrm>
          <a:solidFill>
            <a:schemeClr val="bg1"/>
          </a:solidFill>
          <a:effectLst>
            <a:outerShdw blurRad="50800" dist="101600" dir="5400000" algn="t" rotWithShape="0">
              <a:schemeClr val="tx1">
                <a:lumMod val="50000"/>
                <a:lumOff val="50000"/>
                <a:alpha val="50000"/>
              </a:schemeClr>
            </a:outerShdw>
          </a:effectLst>
        </p:grpSpPr>
        <p:sp>
          <p:nvSpPr>
            <p:cNvPr id="29" name="Rectangle: Rounded Corners 28">
              <a:extLst>
                <a:ext uri="{FF2B5EF4-FFF2-40B4-BE49-F238E27FC236}">
                  <a16:creationId xmlns:a16="http://schemas.microsoft.com/office/drawing/2014/main" id="{63C8D7E2-6E24-C925-915F-01C0491B57B7}"/>
                </a:ext>
              </a:extLst>
            </p:cNvPr>
            <p:cNvSpPr/>
            <p:nvPr/>
          </p:nvSpPr>
          <p:spPr>
            <a:xfrm>
              <a:off x="5397464" y="4181232"/>
              <a:ext cx="1105266" cy="1105266"/>
            </a:xfrm>
            <a:prstGeom prst="roundRect">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56DA22E6-6A36-1109-F8C7-CD552857EEF1}"/>
                </a:ext>
              </a:extLst>
            </p:cNvPr>
            <p:cNvSpPr txBox="1"/>
            <p:nvPr/>
          </p:nvSpPr>
          <p:spPr>
            <a:xfrm>
              <a:off x="5646167" y="4400152"/>
              <a:ext cx="607859" cy="707886"/>
            </a:xfrm>
            <a:prstGeom prst="rect">
              <a:avLst/>
            </a:prstGeom>
            <a:grpFill/>
            <a:ln>
              <a:noFill/>
            </a:ln>
          </p:spPr>
          <p:txBody>
            <a:bodyPr wrap="none" rtlCol="0">
              <a:spAutoFit/>
            </a:bodyPr>
            <a:lstStyle/>
            <a:p>
              <a:r>
                <a:rPr lang="en-US" sz="4000" b="1" dirty="0">
                  <a:solidFill>
                    <a:schemeClr val="bg1">
                      <a:lumMod val="85000"/>
                    </a:schemeClr>
                  </a:solidFill>
                  <a:effectLst>
                    <a:innerShdw blurRad="63500" dist="50800" dir="16200000">
                      <a:schemeClr val="bg1">
                        <a:lumMod val="50000"/>
                        <a:alpha val="18000"/>
                      </a:schemeClr>
                    </a:innerShdw>
                  </a:effectLst>
                  <a:latin typeface="Google Sans" panose="020B0503030502040204" pitchFamily="34" charset="0"/>
                </a:rPr>
                <a:t>G</a:t>
              </a:r>
            </a:p>
          </p:txBody>
        </p:sp>
      </p:grpSp>
    </p:spTree>
    <p:extLst>
      <p:ext uri="{BB962C8B-B14F-4D97-AF65-F5344CB8AC3E}">
        <p14:creationId xmlns:p14="http://schemas.microsoft.com/office/powerpoint/2010/main" val="3211058697"/>
      </p:ext>
    </p:extLst>
  </p:cSld>
  <p:clrMapOvr>
    <a:masterClrMapping/>
  </p:clrMapOvr>
  <mc:AlternateContent xmlns:mc="http://schemas.openxmlformats.org/markup-compatibility/2006" xmlns:p159="http://schemas.microsoft.com/office/powerpoint/2015/09/main">
    <mc:Choice Requires="p159">
      <p:transition spd="med" advClick="0" advTm="0">
        <p159:morph option="byObject"/>
      </p:transition>
    </mc:Choice>
    <mc:Fallback xmlns="">
      <p:transition spd="med" advClick="0"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5B7214A4-E401-6692-4C2B-63C2C6152D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4006987">
            <a:off x="7977643" y="364154"/>
            <a:ext cx="2429352" cy="2408529"/>
          </a:xfrm>
          <a:prstGeom prst="rect">
            <a:avLst/>
          </a:prstGeom>
        </p:spPr>
      </p:pic>
      <p:pic>
        <p:nvPicPr>
          <p:cNvPr id="18" name="Graphic 17">
            <a:extLst>
              <a:ext uri="{FF2B5EF4-FFF2-40B4-BE49-F238E27FC236}">
                <a16:creationId xmlns:a16="http://schemas.microsoft.com/office/drawing/2014/main" id="{6C2BCA9C-29A4-6A6D-53D7-B0C17CC95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326665" y="2660438"/>
            <a:ext cx="5694673" cy="6858000"/>
          </a:xfrm>
          <a:prstGeom prst="rect">
            <a:avLst/>
          </a:prstGeom>
        </p:spPr>
      </p:pic>
      <p:sp>
        <p:nvSpPr>
          <p:cNvPr id="6" name="TextBox 5">
            <a:extLst>
              <a:ext uri="{FF2B5EF4-FFF2-40B4-BE49-F238E27FC236}">
                <a16:creationId xmlns:a16="http://schemas.microsoft.com/office/drawing/2014/main" id="{AA20EE25-99B1-B555-5351-33840C62D367}"/>
              </a:ext>
            </a:extLst>
          </p:cNvPr>
          <p:cNvSpPr txBox="1"/>
          <p:nvPr/>
        </p:nvSpPr>
        <p:spPr>
          <a:xfrm>
            <a:off x="663845" y="1325622"/>
            <a:ext cx="8414239" cy="584775"/>
          </a:xfrm>
          <a:prstGeom prst="rect">
            <a:avLst/>
          </a:prstGeom>
          <a:noFill/>
        </p:spPr>
        <p:txBody>
          <a:bodyPr wrap="square" rtlCol="0">
            <a:spAutoFit/>
          </a:bodyPr>
          <a:lstStyle/>
          <a:p>
            <a:r>
              <a:rPr lang="en-US" sz="3200" dirty="0">
                <a:solidFill>
                  <a:schemeClr val="bg1"/>
                </a:solidFill>
                <a:latin typeface="Google Sans" panose="020B0503030502040204" pitchFamily="34" charset="0"/>
              </a:rPr>
              <a:t>Understanding layout</a:t>
            </a:r>
            <a:endParaRPr lang="en-US" sz="3200" b="1" dirty="0">
              <a:solidFill>
                <a:srgbClr val="4285F4"/>
              </a:solidFill>
              <a:latin typeface="Google Sans" panose="020B0503030502040204" pitchFamily="34" charset="0"/>
            </a:endParaRPr>
          </a:p>
        </p:txBody>
      </p:sp>
      <p:sp>
        <p:nvSpPr>
          <p:cNvPr id="10" name="TextBox 9">
            <a:extLst>
              <a:ext uri="{FF2B5EF4-FFF2-40B4-BE49-F238E27FC236}">
                <a16:creationId xmlns:a16="http://schemas.microsoft.com/office/drawing/2014/main" id="{50A61A4A-0E22-6C0C-B527-6924EC0D94C2}"/>
              </a:ext>
            </a:extLst>
          </p:cNvPr>
          <p:cNvSpPr txBox="1"/>
          <p:nvPr/>
        </p:nvSpPr>
        <p:spPr>
          <a:xfrm>
            <a:off x="597876" y="1697521"/>
            <a:ext cx="10996248" cy="1138773"/>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Material Design layouts use uniform elements and spacing to encourage consistency across platforms, environments, and screen sizes.</a:t>
            </a:r>
          </a:p>
        </p:txBody>
      </p:sp>
      <p:grpSp>
        <p:nvGrpSpPr>
          <p:cNvPr id="12" name="Group 11">
            <a:extLst>
              <a:ext uri="{FF2B5EF4-FFF2-40B4-BE49-F238E27FC236}">
                <a16:creationId xmlns:a16="http://schemas.microsoft.com/office/drawing/2014/main" id="{5E324B27-6F4C-A31F-7628-DB7888D361D0}"/>
              </a:ext>
            </a:extLst>
          </p:cNvPr>
          <p:cNvGrpSpPr/>
          <p:nvPr/>
        </p:nvGrpSpPr>
        <p:grpSpPr>
          <a:xfrm>
            <a:off x="704849" y="5342794"/>
            <a:ext cx="4421065"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pic>
        <p:nvPicPr>
          <p:cNvPr id="7" name="Picture 6">
            <a:extLst>
              <a:ext uri="{FF2B5EF4-FFF2-40B4-BE49-F238E27FC236}">
                <a16:creationId xmlns:a16="http://schemas.microsoft.com/office/drawing/2014/main" id="{4B6E36E4-107A-645C-171F-86F8A8E4F5D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04848" y="2811747"/>
            <a:ext cx="1952943" cy="1952943"/>
          </a:xfrm>
          <a:prstGeom prst="roundRect">
            <a:avLst>
              <a:gd name="adj" fmla="val 8594"/>
            </a:avLst>
          </a:prstGeom>
          <a:solidFill>
            <a:srgbClr val="FFFFFF">
              <a:shade val="85000"/>
            </a:srgbClr>
          </a:solidFill>
          <a:ln>
            <a:noFill/>
          </a:ln>
          <a:effectLst/>
        </p:spPr>
      </p:pic>
      <p:pic>
        <p:nvPicPr>
          <p:cNvPr id="15" name="Picture 14">
            <a:extLst>
              <a:ext uri="{FF2B5EF4-FFF2-40B4-BE49-F238E27FC236}">
                <a16:creationId xmlns:a16="http://schemas.microsoft.com/office/drawing/2014/main" id="{D22D5361-89D2-E9A9-B190-F00A8A749EC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81696" y="2811747"/>
            <a:ext cx="1952943" cy="1952943"/>
          </a:xfrm>
          <a:prstGeom prst="roundRect">
            <a:avLst>
              <a:gd name="adj" fmla="val 8594"/>
            </a:avLst>
          </a:prstGeom>
          <a:solidFill>
            <a:srgbClr val="FFFFFF">
              <a:shade val="85000"/>
            </a:srgbClr>
          </a:solidFill>
          <a:ln>
            <a:noFill/>
          </a:ln>
          <a:effectLst/>
        </p:spPr>
      </p:pic>
      <p:pic>
        <p:nvPicPr>
          <p:cNvPr id="19" name="Picture 18">
            <a:extLst>
              <a:ext uri="{FF2B5EF4-FFF2-40B4-BE49-F238E27FC236}">
                <a16:creationId xmlns:a16="http://schemas.microsoft.com/office/drawing/2014/main" id="{CE393CBA-C49C-B15D-F257-D63AE0F0BDE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649245" y="2811747"/>
            <a:ext cx="1952943" cy="1952943"/>
          </a:xfrm>
          <a:prstGeom prst="roundRect">
            <a:avLst>
              <a:gd name="adj" fmla="val 8594"/>
            </a:avLst>
          </a:prstGeom>
          <a:solidFill>
            <a:srgbClr val="FFFFFF">
              <a:shade val="85000"/>
            </a:srgbClr>
          </a:solidFill>
          <a:ln>
            <a:noFill/>
          </a:ln>
          <a:effectLst/>
        </p:spPr>
      </p:pic>
      <p:grpSp>
        <p:nvGrpSpPr>
          <p:cNvPr id="26" name="Group 25">
            <a:extLst>
              <a:ext uri="{FF2B5EF4-FFF2-40B4-BE49-F238E27FC236}">
                <a16:creationId xmlns:a16="http://schemas.microsoft.com/office/drawing/2014/main" id="{5E70893B-DDE1-1FE8-B34F-7A7AD790B077}"/>
              </a:ext>
            </a:extLst>
          </p:cNvPr>
          <p:cNvGrpSpPr/>
          <p:nvPr/>
        </p:nvGrpSpPr>
        <p:grpSpPr>
          <a:xfrm>
            <a:off x="704848" y="2811747"/>
            <a:ext cx="1956647" cy="1952943"/>
            <a:chOff x="704848" y="2811747"/>
            <a:chExt cx="1956647" cy="1952943"/>
          </a:xfrm>
        </p:grpSpPr>
        <p:pic>
          <p:nvPicPr>
            <p:cNvPr id="20" name="Picture 19">
              <a:extLst>
                <a:ext uri="{FF2B5EF4-FFF2-40B4-BE49-F238E27FC236}">
                  <a16:creationId xmlns:a16="http://schemas.microsoft.com/office/drawing/2014/main" id="{D1073323-BA06-955E-5102-2E0622F8FF28}"/>
                </a:ext>
              </a:extLst>
            </p:cNvPr>
            <p:cNvPicPr>
              <a:picLocks noChangeAspect="1"/>
            </p:cNvPicPr>
            <p:nvPr/>
          </p:nvPicPr>
          <p:blipFill>
            <a:blip r:embed="rId8">
              <a:duotone>
                <a:prstClr val="black"/>
                <a:schemeClr val="accent1">
                  <a:lumMod val="50000"/>
                  <a:tint val="45000"/>
                  <a:satMod val="400000"/>
                </a:schemeClr>
              </a:duotone>
              <a:extLst>
                <a:ext uri="{28A0092B-C50C-407E-A947-70E740481C1C}">
                  <a14:useLocalDpi xmlns:a14="http://schemas.microsoft.com/office/drawing/2010/main" val="0"/>
                </a:ext>
              </a:extLst>
            </a:blip>
            <a:stretch>
              <a:fillRect/>
            </a:stretch>
          </p:blipFill>
          <p:spPr>
            <a:xfrm>
              <a:off x="708552" y="2811747"/>
              <a:ext cx="1952943" cy="1952943"/>
            </a:xfrm>
            <a:prstGeom prst="roundRect">
              <a:avLst>
                <a:gd name="adj" fmla="val 8594"/>
              </a:avLst>
            </a:prstGeom>
            <a:solidFill>
              <a:srgbClr val="FFFFFF">
                <a:shade val="85000"/>
              </a:srgbClr>
            </a:solidFill>
            <a:ln>
              <a:noFill/>
            </a:ln>
            <a:effectLst/>
          </p:spPr>
        </p:pic>
        <p:sp>
          <p:nvSpPr>
            <p:cNvPr id="23" name="Rectangle: Rounded Corners 22">
              <a:extLst>
                <a:ext uri="{FF2B5EF4-FFF2-40B4-BE49-F238E27FC236}">
                  <a16:creationId xmlns:a16="http://schemas.microsoft.com/office/drawing/2014/main" id="{582EB642-E2EB-F954-2A6B-DD5E44A6A6B5}"/>
                </a:ext>
              </a:extLst>
            </p:cNvPr>
            <p:cNvSpPr/>
            <p:nvPr/>
          </p:nvSpPr>
          <p:spPr>
            <a:xfrm>
              <a:off x="704848" y="2811747"/>
              <a:ext cx="1952943" cy="1952943"/>
            </a:xfrm>
            <a:prstGeom prst="roundRect">
              <a:avLst>
                <a:gd name="adj" fmla="val 8498"/>
              </a:avLst>
            </a:prstGeom>
            <a:solidFill>
              <a:srgbClr val="151E29">
                <a:alpha val="74000"/>
              </a:srgbClr>
            </a:solidFill>
            <a:ln w="38100">
              <a:solidFill>
                <a:srgbClr val="4285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44044349-A38B-A162-B2B7-E34D4DFF8B58}"/>
              </a:ext>
            </a:extLst>
          </p:cNvPr>
          <p:cNvGrpSpPr/>
          <p:nvPr/>
        </p:nvGrpSpPr>
        <p:grpSpPr>
          <a:xfrm>
            <a:off x="3186027" y="2811745"/>
            <a:ext cx="1960563" cy="1952944"/>
            <a:chOff x="3185400" y="2811746"/>
            <a:chExt cx="1960563" cy="1952944"/>
          </a:xfrm>
        </p:grpSpPr>
        <p:pic>
          <p:nvPicPr>
            <p:cNvPr id="21" name="Picture 20">
              <a:extLst>
                <a:ext uri="{FF2B5EF4-FFF2-40B4-BE49-F238E27FC236}">
                  <a16:creationId xmlns:a16="http://schemas.microsoft.com/office/drawing/2014/main" id="{E1B88D49-94CF-06A8-E79F-3D5AFEAD4281}"/>
                </a:ext>
              </a:extLst>
            </p:cNvPr>
            <p:cNvPicPr>
              <a:picLocks noChangeAspect="1"/>
            </p:cNvPicPr>
            <p:nvPr/>
          </p:nvPicPr>
          <p:blipFill>
            <a:blip r:embed="rId9">
              <a:duotone>
                <a:prstClr val="black"/>
                <a:schemeClr val="accent1">
                  <a:lumMod val="50000"/>
                  <a:tint val="45000"/>
                  <a:satMod val="400000"/>
                </a:schemeClr>
              </a:duotone>
              <a:extLst>
                <a:ext uri="{28A0092B-C50C-407E-A947-70E740481C1C}">
                  <a14:useLocalDpi xmlns:a14="http://schemas.microsoft.com/office/drawing/2010/main" val="0"/>
                </a:ext>
              </a:extLst>
            </a:blip>
            <a:stretch>
              <a:fillRect/>
            </a:stretch>
          </p:blipFill>
          <p:spPr>
            <a:xfrm>
              <a:off x="3185400" y="2811747"/>
              <a:ext cx="1952943" cy="1952943"/>
            </a:xfrm>
            <a:prstGeom prst="roundRect">
              <a:avLst>
                <a:gd name="adj" fmla="val 8594"/>
              </a:avLst>
            </a:prstGeom>
            <a:solidFill>
              <a:srgbClr val="FFFFFF">
                <a:shade val="85000"/>
              </a:srgbClr>
            </a:solidFill>
            <a:ln>
              <a:noFill/>
            </a:ln>
            <a:effectLst/>
          </p:spPr>
        </p:pic>
        <p:sp>
          <p:nvSpPr>
            <p:cNvPr id="24" name="Rectangle: Rounded Corners 23">
              <a:extLst>
                <a:ext uri="{FF2B5EF4-FFF2-40B4-BE49-F238E27FC236}">
                  <a16:creationId xmlns:a16="http://schemas.microsoft.com/office/drawing/2014/main" id="{A516061E-DF85-37E9-18AB-672FF6328BE8}"/>
                </a:ext>
              </a:extLst>
            </p:cNvPr>
            <p:cNvSpPr/>
            <p:nvPr/>
          </p:nvSpPr>
          <p:spPr>
            <a:xfrm>
              <a:off x="3193020" y="2811746"/>
              <a:ext cx="1952943" cy="1952943"/>
            </a:xfrm>
            <a:prstGeom prst="roundRect">
              <a:avLst>
                <a:gd name="adj" fmla="val 8498"/>
              </a:avLst>
            </a:prstGeom>
            <a:solidFill>
              <a:srgbClr val="151E29">
                <a:alpha val="74000"/>
              </a:srgbClr>
            </a:solidFill>
            <a:ln w="38100">
              <a:solidFill>
                <a:srgbClr val="4285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13296B23-51F6-6EB1-2793-9D42C263ABE7}"/>
              </a:ext>
            </a:extLst>
          </p:cNvPr>
          <p:cNvGrpSpPr/>
          <p:nvPr/>
        </p:nvGrpSpPr>
        <p:grpSpPr>
          <a:xfrm>
            <a:off x="5652949" y="2811745"/>
            <a:ext cx="1962136" cy="1952945"/>
            <a:chOff x="5652949" y="2811745"/>
            <a:chExt cx="1962136" cy="1952945"/>
          </a:xfrm>
          <a:solidFill>
            <a:srgbClr val="151E29">
              <a:alpha val="74000"/>
            </a:srgbClr>
          </a:solidFill>
        </p:grpSpPr>
        <p:pic>
          <p:nvPicPr>
            <p:cNvPr id="22" name="Picture 21">
              <a:extLst>
                <a:ext uri="{FF2B5EF4-FFF2-40B4-BE49-F238E27FC236}">
                  <a16:creationId xmlns:a16="http://schemas.microsoft.com/office/drawing/2014/main" id="{79E87CEE-2F75-CE04-4423-C8C27868C650}"/>
                </a:ext>
              </a:extLst>
            </p:cNvPr>
            <p:cNvPicPr>
              <a:picLocks noChangeAspect="1"/>
            </p:cNvPicPr>
            <p:nvPr/>
          </p:nvPicPr>
          <p:blipFill>
            <a:blip r:embed="rId10">
              <a:duotone>
                <a:prstClr val="black"/>
                <a:schemeClr val="accent1">
                  <a:lumMod val="50000"/>
                  <a:tint val="45000"/>
                  <a:satMod val="400000"/>
                </a:schemeClr>
              </a:duotone>
              <a:extLst>
                <a:ext uri="{28A0092B-C50C-407E-A947-70E740481C1C}">
                  <a14:useLocalDpi xmlns:a14="http://schemas.microsoft.com/office/drawing/2010/main" val="0"/>
                </a:ext>
              </a:extLst>
            </a:blip>
            <a:stretch>
              <a:fillRect/>
            </a:stretch>
          </p:blipFill>
          <p:spPr>
            <a:xfrm>
              <a:off x="5652949" y="2811747"/>
              <a:ext cx="1952943" cy="1952943"/>
            </a:xfrm>
            <a:prstGeom prst="roundRect">
              <a:avLst>
                <a:gd name="adj" fmla="val 8594"/>
              </a:avLst>
            </a:prstGeom>
            <a:grpFill/>
            <a:ln>
              <a:noFill/>
            </a:ln>
            <a:effectLst/>
          </p:spPr>
        </p:pic>
        <p:sp>
          <p:nvSpPr>
            <p:cNvPr id="25" name="Rectangle: Rounded Corners 24">
              <a:extLst>
                <a:ext uri="{FF2B5EF4-FFF2-40B4-BE49-F238E27FC236}">
                  <a16:creationId xmlns:a16="http://schemas.microsoft.com/office/drawing/2014/main" id="{23760CC6-5AB4-84A8-84CC-7CB84DE6EB0E}"/>
                </a:ext>
              </a:extLst>
            </p:cNvPr>
            <p:cNvSpPr/>
            <p:nvPr/>
          </p:nvSpPr>
          <p:spPr>
            <a:xfrm>
              <a:off x="5662142" y="2811745"/>
              <a:ext cx="1952943" cy="1952943"/>
            </a:xfrm>
            <a:prstGeom prst="roundRect">
              <a:avLst>
                <a:gd name="adj" fmla="val 8498"/>
              </a:avLst>
            </a:prstGeom>
            <a:grpFill/>
            <a:ln w="38100">
              <a:solidFill>
                <a:srgbClr val="4285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58F044C8-9BDF-FBC9-B8F0-B1B0BCCA6018}"/>
              </a:ext>
            </a:extLst>
          </p:cNvPr>
          <p:cNvSpPr txBox="1"/>
          <p:nvPr/>
        </p:nvSpPr>
        <p:spPr>
          <a:xfrm>
            <a:off x="946182" y="3621261"/>
            <a:ext cx="1470275" cy="369332"/>
          </a:xfrm>
          <a:prstGeom prst="rect">
            <a:avLst/>
          </a:prstGeom>
          <a:noFill/>
        </p:spPr>
        <p:txBody>
          <a:bodyPr wrap="none" rtlCol="0">
            <a:spAutoFit/>
          </a:bodyPr>
          <a:lstStyle/>
          <a:p>
            <a:pPr algn="ctr"/>
            <a:r>
              <a:rPr lang="en-US" b="1" dirty="0">
                <a:solidFill>
                  <a:schemeClr val="bg1"/>
                </a:solidFill>
                <a:latin typeface="Google Sans" panose="020B0503030502040204" pitchFamily="34" charset="0"/>
              </a:rPr>
              <a:t>Predictable</a:t>
            </a:r>
          </a:p>
        </p:txBody>
      </p:sp>
      <p:sp>
        <p:nvSpPr>
          <p:cNvPr id="30" name="TextBox 29">
            <a:extLst>
              <a:ext uri="{FF2B5EF4-FFF2-40B4-BE49-F238E27FC236}">
                <a16:creationId xmlns:a16="http://schemas.microsoft.com/office/drawing/2014/main" id="{D2228E04-66C6-1F79-3F87-E0F41CC4DD81}"/>
              </a:ext>
            </a:extLst>
          </p:cNvPr>
          <p:cNvSpPr txBox="1"/>
          <p:nvPr/>
        </p:nvSpPr>
        <p:spPr>
          <a:xfrm>
            <a:off x="3468017" y="3621261"/>
            <a:ext cx="1402948" cy="369332"/>
          </a:xfrm>
          <a:prstGeom prst="rect">
            <a:avLst/>
          </a:prstGeom>
          <a:noFill/>
        </p:spPr>
        <p:txBody>
          <a:bodyPr wrap="none" rtlCol="0">
            <a:spAutoFit/>
          </a:bodyPr>
          <a:lstStyle/>
          <a:p>
            <a:pPr algn="ctr"/>
            <a:r>
              <a:rPr lang="en-US" b="1" dirty="0">
                <a:solidFill>
                  <a:schemeClr val="bg1"/>
                </a:solidFill>
                <a:latin typeface="Google Sans" panose="020B0503030502040204" pitchFamily="34" charset="0"/>
              </a:rPr>
              <a:t>Consistent</a:t>
            </a:r>
          </a:p>
        </p:txBody>
      </p:sp>
      <p:sp>
        <p:nvSpPr>
          <p:cNvPr id="31" name="TextBox 30">
            <a:extLst>
              <a:ext uri="{FF2B5EF4-FFF2-40B4-BE49-F238E27FC236}">
                <a16:creationId xmlns:a16="http://schemas.microsoft.com/office/drawing/2014/main" id="{AC7DCA13-954B-7EA6-DE24-234C2860A5D2}"/>
              </a:ext>
            </a:extLst>
          </p:cNvPr>
          <p:cNvSpPr txBox="1"/>
          <p:nvPr/>
        </p:nvSpPr>
        <p:spPr>
          <a:xfrm>
            <a:off x="5896189" y="3621261"/>
            <a:ext cx="1459054" cy="369332"/>
          </a:xfrm>
          <a:prstGeom prst="rect">
            <a:avLst/>
          </a:prstGeom>
          <a:noFill/>
        </p:spPr>
        <p:txBody>
          <a:bodyPr wrap="none" rtlCol="0">
            <a:spAutoFit/>
          </a:bodyPr>
          <a:lstStyle/>
          <a:p>
            <a:pPr algn="ctr"/>
            <a:r>
              <a:rPr lang="en-US" b="1" dirty="0">
                <a:solidFill>
                  <a:schemeClr val="bg1"/>
                </a:solidFill>
                <a:latin typeface="Google Sans" panose="020B0503030502040204" pitchFamily="34" charset="0"/>
              </a:rPr>
              <a:t>Responsive</a:t>
            </a:r>
          </a:p>
        </p:txBody>
      </p:sp>
      <p:sp>
        <p:nvSpPr>
          <p:cNvPr id="32" name="TextBox 31">
            <a:extLst>
              <a:ext uri="{FF2B5EF4-FFF2-40B4-BE49-F238E27FC236}">
                <a16:creationId xmlns:a16="http://schemas.microsoft.com/office/drawing/2014/main" id="{213AF568-18DB-D193-E0E7-92880B72E7B3}"/>
              </a:ext>
            </a:extLst>
          </p:cNvPr>
          <p:cNvSpPr txBox="1"/>
          <p:nvPr/>
        </p:nvSpPr>
        <p:spPr>
          <a:xfrm>
            <a:off x="4655053" y="1320650"/>
            <a:ext cx="3901067" cy="584775"/>
          </a:xfrm>
          <a:prstGeom prst="rect">
            <a:avLst/>
          </a:prstGeom>
          <a:noFill/>
        </p:spPr>
        <p:txBody>
          <a:bodyPr wrap="square" rtlCol="0">
            <a:spAutoFit/>
          </a:bodyPr>
          <a:lstStyle/>
          <a:p>
            <a:r>
              <a:rPr lang="en-US" sz="3200" b="1" dirty="0">
                <a:solidFill>
                  <a:srgbClr val="4285F4"/>
                </a:solidFill>
                <a:latin typeface="Google Sans" panose="020B0503030502040204" pitchFamily="34" charset="0"/>
              </a:rPr>
              <a:t>with the principles</a:t>
            </a:r>
          </a:p>
        </p:txBody>
      </p:sp>
    </p:spTree>
    <p:extLst>
      <p:ext uri="{BB962C8B-B14F-4D97-AF65-F5344CB8AC3E}">
        <p14:creationId xmlns:p14="http://schemas.microsoft.com/office/powerpoint/2010/main" val="289933349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8" fill="hold" grpId="0" nodeType="clickEffect">
                                  <p:stCondLst>
                                    <p:cond delay="0"/>
                                  </p:stCondLst>
                                  <p:childTnLst>
                                    <p:animEffect transition="out" filter="wipe(left)">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par>
                                <p:cTn id="8" presetID="22" presetClass="entr" presetSubtype="8"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ipe(left)">
                                      <p:cBhvr>
                                        <p:cTn id="10" dur="500"/>
                                        <p:tgtEl>
                                          <p:spTgt spid="32"/>
                                        </p:tgtEl>
                                      </p:cBhvr>
                                    </p:animEffect>
                                  </p:childTnLst>
                                </p:cTn>
                              </p:par>
                              <p:par>
                                <p:cTn id="11" presetID="42"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1000"/>
                                        <p:tgtEl>
                                          <p:spTgt spid="15"/>
                                        </p:tgtEl>
                                      </p:cBhvr>
                                    </p:animEffect>
                                    <p:anim calcmode="lin" valueType="num">
                                      <p:cBhvr>
                                        <p:cTn id="19" dur="1000" fill="hold"/>
                                        <p:tgtEl>
                                          <p:spTgt spid="15"/>
                                        </p:tgtEl>
                                        <p:attrNameLst>
                                          <p:attrName>ppt_x</p:attrName>
                                        </p:attrNameLst>
                                      </p:cBhvr>
                                      <p:tavLst>
                                        <p:tav tm="0">
                                          <p:val>
                                            <p:strVal val="#ppt_x"/>
                                          </p:val>
                                        </p:tav>
                                        <p:tav tm="100000">
                                          <p:val>
                                            <p:strVal val="#ppt_x"/>
                                          </p:val>
                                        </p:tav>
                                      </p:tavLst>
                                    </p:anim>
                                    <p:anim calcmode="lin" valueType="num">
                                      <p:cBhvr>
                                        <p:cTn id="20" dur="1000" fill="hold"/>
                                        <p:tgtEl>
                                          <p:spTgt spid="15"/>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1000"/>
                                        <p:tgtEl>
                                          <p:spTgt spid="19"/>
                                        </p:tgtEl>
                                      </p:cBhvr>
                                    </p:animEffect>
                                    <p:anim calcmode="lin" valueType="num">
                                      <p:cBhvr>
                                        <p:cTn id="24" dur="1000" fill="hold"/>
                                        <p:tgtEl>
                                          <p:spTgt spid="19"/>
                                        </p:tgtEl>
                                        <p:attrNameLst>
                                          <p:attrName>ppt_x</p:attrName>
                                        </p:attrNameLst>
                                      </p:cBhvr>
                                      <p:tavLst>
                                        <p:tav tm="0">
                                          <p:val>
                                            <p:strVal val="#ppt_x"/>
                                          </p:val>
                                        </p:tav>
                                        <p:tav tm="100000">
                                          <p:val>
                                            <p:strVal val="#ppt_x"/>
                                          </p:val>
                                        </p:tav>
                                      </p:tavLst>
                                    </p:anim>
                                    <p:anim calcmode="lin" valueType="num">
                                      <p:cBhvr>
                                        <p:cTn id="25" dur="1000" fill="hold"/>
                                        <p:tgtEl>
                                          <p:spTgt spid="19"/>
                                        </p:tgtEl>
                                        <p:attrNameLst>
                                          <p:attrName>ppt_y</p:attrName>
                                        </p:attrNameLst>
                                      </p:cBhvr>
                                      <p:tavLst>
                                        <p:tav tm="0">
                                          <p:val>
                                            <p:strVal val="#ppt_y+.1"/>
                                          </p:val>
                                        </p:tav>
                                        <p:tav tm="100000">
                                          <p:val>
                                            <p:strVal val="#ppt_y"/>
                                          </p:val>
                                        </p:tav>
                                      </p:tavLst>
                                    </p:anim>
                                  </p:childTnLst>
                                </p:cTn>
                              </p:par>
                            </p:childTnLst>
                          </p:cTn>
                        </p:par>
                        <p:par>
                          <p:cTn id="26" fill="hold">
                            <p:stCondLst>
                              <p:cond delay="1000"/>
                            </p:stCondLst>
                            <p:childTnLst>
                              <p:par>
                                <p:cTn id="27" presetID="22" presetClass="entr" presetSubtype="4" fill="hold" nodeType="afterEffect">
                                  <p:stCondLst>
                                    <p:cond delay="500"/>
                                  </p:stCondLst>
                                  <p:childTnLst>
                                    <p:set>
                                      <p:cBhvr>
                                        <p:cTn id="28" dur="1" fill="hold">
                                          <p:stCondLst>
                                            <p:cond delay="0"/>
                                          </p:stCondLst>
                                        </p:cTn>
                                        <p:tgtEl>
                                          <p:spTgt spid="26"/>
                                        </p:tgtEl>
                                        <p:attrNameLst>
                                          <p:attrName>style.visibility</p:attrName>
                                        </p:attrNameLst>
                                      </p:cBhvr>
                                      <p:to>
                                        <p:strVal val="visible"/>
                                      </p:to>
                                    </p:set>
                                    <p:animEffect transition="in" filter="wipe(down)">
                                      <p:cBhvr>
                                        <p:cTn id="29" dur="500"/>
                                        <p:tgtEl>
                                          <p:spTgt spid="26"/>
                                        </p:tgtEl>
                                      </p:cBhvr>
                                    </p:animEffect>
                                  </p:childTnLst>
                                </p:cTn>
                              </p:par>
                            </p:childTnLst>
                          </p:cTn>
                        </p:par>
                        <p:par>
                          <p:cTn id="30" fill="hold">
                            <p:stCondLst>
                              <p:cond delay="2000"/>
                            </p:stCondLst>
                            <p:childTnLst>
                              <p:par>
                                <p:cTn id="31" presetID="22" presetClass="entr" presetSubtype="8"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wipe(left)">
                                      <p:cBhvr>
                                        <p:cTn id="33" dur="500"/>
                                        <p:tgtEl>
                                          <p:spTgt spid="29"/>
                                        </p:tgtEl>
                                      </p:cBhvr>
                                    </p:animEffect>
                                  </p:childTnLst>
                                </p:cTn>
                              </p:par>
                            </p:childTnLst>
                          </p:cTn>
                        </p:par>
                        <p:par>
                          <p:cTn id="34" fill="hold">
                            <p:stCondLst>
                              <p:cond delay="2500"/>
                            </p:stCondLst>
                            <p:childTnLst>
                              <p:par>
                                <p:cTn id="35" presetID="22" presetClass="entr" presetSubtype="4" fill="hold" nodeType="after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wipe(down)">
                                      <p:cBhvr>
                                        <p:cTn id="37" dur="500"/>
                                        <p:tgtEl>
                                          <p:spTgt spid="28"/>
                                        </p:tgtEl>
                                      </p:cBhvr>
                                    </p:animEffect>
                                  </p:childTnLst>
                                </p:cTn>
                              </p:par>
                            </p:childTnLst>
                          </p:cTn>
                        </p:par>
                        <p:par>
                          <p:cTn id="38" fill="hold">
                            <p:stCondLst>
                              <p:cond delay="3000"/>
                            </p:stCondLst>
                            <p:childTnLst>
                              <p:par>
                                <p:cTn id="39" presetID="22" presetClass="entr" presetSubtype="8" fill="hold" grpId="0" nodeType="after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wipe(left)">
                                      <p:cBhvr>
                                        <p:cTn id="41" dur="500"/>
                                        <p:tgtEl>
                                          <p:spTgt spid="30"/>
                                        </p:tgtEl>
                                      </p:cBhvr>
                                    </p:animEffect>
                                  </p:childTnLst>
                                </p:cTn>
                              </p:par>
                            </p:childTnLst>
                          </p:cTn>
                        </p:par>
                        <p:par>
                          <p:cTn id="42" fill="hold">
                            <p:stCondLst>
                              <p:cond delay="3500"/>
                            </p:stCondLst>
                            <p:childTnLst>
                              <p:par>
                                <p:cTn id="43" presetID="22" presetClass="entr" presetSubtype="4" fill="hold" nodeType="after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wipe(down)">
                                      <p:cBhvr>
                                        <p:cTn id="45" dur="500"/>
                                        <p:tgtEl>
                                          <p:spTgt spid="27"/>
                                        </p:tgtEl>
                                      </p:cBhvr>
                                    </p:animEffect>
                                  </p:childTnLst>
                                </p:cTn>
                              </p:par>
                            </p:childTnLst>
                          </p:cTn>
                        </p:par>
                        <p:par>
                          <p:cTn id="46" fill="hold">
                            <p:stCondLst>
                              <p:cond delay="4000"/>
                            </p:stCondLst>
                            <p:childTnLst>
                              <p:par>
                                <p:cTn id="47" presetID="22" presetClass="entr" presetSubtype="8" fill="hold" grpId="0" nodeType="afterEffect">
                                  <p:stCondLst>
                                    <p:cond delay="0"/>
                                  </p:stCondLst>
                                  <p:childTnLst>
                                    <p:set>
                                      <p:cBhvr>
                                        <p:cTn id="48" dur="1" fill="hold">
                                          <p:stCondLst>
                                            <p:cond delay="0"/>
                                          </p:stCondLst>
                                        </p:cTn>
                                        <p:tgtEl>
                                          <p:spTgt spid="31"/>
                                        </p:tgtEl>
                                        <p:attrNameLst>
                                          <p:attrName>style.visibility</p:attrName>
                                        </p:attrNameLst>
                                      </p:cBhvr>
                                      <p:to>
                                        <p:strVal val="visible"/>
                                      </p:to>
                                    </p:set>
                                    <p:animEffect transition="in" filter="wipe(left)">
                                      <p:cBhvr>
                                        <p:cTn id="4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9" grpId="0"/>
      <p:bldP spid="30" grpId="0"/>
      <p:bldP spid="31" grpId="0"/>
      <p:bldP spid="3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5B7214A4-E401-6692-4C2B-63C2C6152D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7977643" y="364154"/>
            <a:ext cx="2429352" cy="2408529"/>
          </a:xfrm>
          <a:prstGeom prst="rect">
            <a:avLst/>
          </a:prstGeom>
        </p:spPr>
      </p:pic>
      <p:pic>
        <p:nvPicPr>
          <p:cNvPr id="18" name="Graphic 17">
            <a:extLst>
              <a:ext uri="{FF2B5EF4-FFF2-40B4-BE49-F238E27FC236}">
                <a16:creationId xmlns:a16="http://schemas.microsoft.com/office/drawing/2014/main" id="{6C2BCA9C-29A4-6A6D-53D7-B0C17CC95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317787" y="2651560"/>
            <a:ext cx="5694673" cy="6858000"/>
          </a:xfrm>
          <a:prstGeom prst="rect">
            <a:avLst/>
          </a:prstGeom>
        </p:spPr>
      </p:pic>
      <p:sp>
        <p:nvSpPr>
          <p:cNvPr id="6" name="TextBox 5">
            <a:extLst>
              <a:ext uri="{FF2B5EF4-FFF2-40B4-BE49-F238E27FC236}">
                <a16:creationId xmlns:a16="http://schemas.microsoft.com/office/drawing/2014/main" id="{AA20EE25-99B1-B555-5351-33840C62D367}"/>
              </a:ext>
            </a:extLst>
          </p:cNvPr>
          <p:cNvSpPr txBox="1"/>
          <p:nvPr/>
        </p:nvSpPr>
        <p:spPr>
          <a:xfrm>
            <a:off x="597877" y="2293712"/>
            <a:ext cx="5983372" cy="584775"/>
          </a:xfrm>
          <a:prstGeom prst="rect">
            <a:avLst/>
          </a:prstGeom>
          <a:noFill/>
        </p:spPr>
        <p:txBody>
          <a:bodyPr wrap="square" rtlCol="0">
            <a:spAutoFit/>
          </a:bodyPr>
          <a:lstStyle/>
          <a:p>
            <a:r>
              <a:rPr lang="en-US" sz="3200" dirty="0">
                <a:solidFill>
                  <a:schemeClr val="bg1"/>
                </a:solidFill>
                <a:latin typeface="Google Sans" panose="020B0503030502040204" pitchFamily="34" charset="0"/>
              </a:rPr>
              <a:t>Layout Anatomy</a:t>
            </a:r>
            <a:endParaRPr lang="en-US" sz="3200" b="1" dirty="0">
              <a:solidFill>
                <a:srgbClr val="4285F4"/>
              </a:solidFill>
              <a:latin typeface="Google Sans" panose="020B0503030502040204" pitchFamily="34" charset="0"/>
            </a:endParaRPr>
          </a:p>
        </p:txBody>
      </p:sp>
      <p:sp>
        <p:nvSpPr>
          <p:cNvPr id="10" name="TextBox 9">
            <a:extLst>
              <a:ext uri="{FF2B5EF4-FFF2-40B4-BE49-F238E27FC236}">
                <a16:creationId xmlns:a16="http://schemas.microsoft.com/office/drawing/2014/main" id="{50A61A4A-0E22-6C0C-B527-6924EC0D94C2}"/>
              </a:ext>
            </a:extLst>
          </p:cNvPr>
          <p:cNvSpPr txBox="1"/>
          <p:nvPr/>
        </p:nvSpPr>
        <p:spPr>
          <a:xfrm>
            <a:off x="597876" y="2983925"/>
            <a:ext cx="10996248" cy="1692771"/>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Layout regions are the foundation for interactive experiences. They’re a layout’s building blocks and are composed of elements and components that share a similar function. Layout regions can also group smaller containers such as cards.</a:t>
            </a:r>
          </a:p>
        </p:txBody>
      </p:sp>
      <p:grpSp>
        <p:nvGrpSpPr>
          <p:cNvPr id="12" name="Group 11">
            <a:extLst>
              <a:ext uri="{FF2B5EF4-FFF2-40B4-BE49-F238E27FC236}">
                <a16:creationId xmlns:a16="http://schemas.microsoft.com/office/drawing/2014/main" id="{5E324B27-6F4C-A31F-7628-DB7888D361D0}"/>
              </a:ext>
            </a:extLst>
          </p:cNvPr>
          <p:cNvGrpSpPr/>
          <p:nvPr/>
        </p:nvGrpSpPr>
        <p:grpSpPr>
          <a:xfrm>
            <a:off x="704849" y="5121917"/>
            <a:ext cx="4421065"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13" name="Rectangle: Rounded Corners 12">
            <a:extLst>
              <a:ext uri="{FF2B5EF4-FFF2-40B4-BE49-F238E27FC236}">
                <a16:creationId xmlns:a16="http://schemas.microsoft.com/office/drawing/2014/main" id="{2FE00FED-1AD9-8F07-3D61-9FA5D99DF5FA}"/>
              </a:ext>
            </a:extLst>
          </p:cNvPr>
          <p:cNvSpPr/>
          <p:nvPr/>
        </p:nvSpPr>
        <p:spPr>
          <a:xfrm>
            <a:off x="-2447562" y="606793"/>
            <a:ext cx="2357071" cy="5644414"/>
          </a:xfrm>
          <a:prstGeom prst="roundRect">
            <a:avLst>
              <a:gd name="adj" fmla="val 3324"/>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88FD80B5-82A1-5605-1820-14D3639109AF}"/>
              </a:ext>
            </a:extLst>
          </p:cNvPr>
          <p:cNvGrpSpPr/>
          <p:nvPr/>
        </p:nvGrpSpPr>
        <p:grpSpPr>
          <a:xfrm>
            <a:off x="-2164157" y="914571"/>
            <a:ext cx="1876946" cy="5028858"/>
            <a:chOff x="931359" y="914571"/>
            <a:chExt cx="10329280" cy="5028858"/>
          </a:xfrm>
        </p:grpSpPr>
        <p:sp>
          <p:nvSpPr>
            <p:cNvPr id="27" name="Rectangle: Rounded Corners 26">
              <a:extLst>
                <a:ext uri="{FF2B5EF4-FFF2-40B4-BE49-F238E27FC236}">
                  <a16:creationId xmlns:a16="http://schemas.microsoft.com/office/drawing/2014/main" id="{9E905CD0-AA8E-87B7-4E40-44F5F74F79E4}"/>
                </a:ext>
              </a:extLst>
            </p:cNvPr>
            <p:cNvSpPr/>
            <p:nvPr/>
          </p:nvSpPr>
          <p:spPr>
            <a:xfrm>
              <a:off x="931360" y="914571"/>
              <a:ext cx="10329279" cy="393575"/>
            </a:xfrm>
            <a:prstGeom prst="roundRect">
              <a:avLst>
                <a:gd name="adj" fmla="val 0"/>
              </a:avLst>
            </a:prstGeom>
            <a:solidFill>
              <a:srgbClr val="DBB2FF"/>
            </a:solidFill>
            <a:ln w="28575">
              <a:solidFill>
                <a:srgbClr val="DBB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Rounded Corners 27">
              <a:extLst>
                <a:ext uri="{FF2B5EF4-FFF2-40B4-BE49-F238E27FC236}">
                  <a16:creationId xmlns:a16="http://schemas.microsoft.com/office/drawing/2014/main" id="{EFF1784D-1B81-8116-3BBD-032555C98B26}"/>
                </a:ext>
              </a:extLst>
            </p:cNvPr>
            <p:cNvSpPr/>
            <p:nvPr/>
          </p:nvSpPr>
          <p:spPr>
            <a:xfrm>
              <a:off x="931359" y="1308147"/>
              <a:ext cx="609453" cy="4635282"/>
            </a:xfrm>
            <a:prstGeom prst="roundRect">
              <a:avLst>
                <a:gd name="adj" fmla="val 0"/>
              </a:avLst>
            </a:prstGeom>
            <a:solidFill>
              <a:srgbClr val="DBB2FF"/>
            </a:solidFill>
            <a:ln w="28575">
              <a:solidFill>
                <a:srgbClr val="DBB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C00AB0F3-0756-C9EE-62A2-97F20016CEC7}"/>
                </a:ext>
              </a:extLst>
            </p:cNvPr>
            <p:cNvSpPr/>
            <p:nvPr/>
          </p:nvSpPr>
          <p:spPr>
            <a:xfrm rot="5400000">
              <a:off x="-591626" y="3428999"/>
              <a:ext cx="4635281" cy="393575"/>
            </a:xfrm>
            <a:prstGeom prst="roundRect">
              <a:avLst>
                <a:gd name="adj" fmla="val 0"/>
              </a:avLst>
            </a:prstGeom>
            <a:solidFill>
              <a:srgbClr val="DBB2FF"/>
            </a:solidFill>
            <a:ln w="28575">
              <a:solidFill>
                <a:srgbClr val="DBB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C3498D22-EAC0-473E-E348-852F939FB9A1}"/>
                </a:ext>
              </a:extLst>
            </p:cNvPr>
            <p:cNvSpPr/>
            <p:nvPr/>
          </p:nvSpPr>
          <p:spPr>
            <a:xfrm rot="5400000">
              <a:off x="4075211" y="-844265"/>
              <a:ext cx="4635281" cy="8940102"/>
            </a:xfrm>
            <a:prstGeom prst="roundRect">
              <a:avLst>
                <a:gd name="adj" fmla="val 0"/>
              </a:avLst>
            </a:prstGeom>
            <a:solidFill>
              <a:srgbClr val="DBB2FF"/>
            </a:solidFill>
            <a:ln w="28575">
              <a:solidFill>
                <a:srgbClr val="DBB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Rounded Corners 30">
              <a:extLst>
                <a:ext uri="{FF2B5EF4-FFF2-40B4-BE49-F238E27FC236}">
                  <a16:creationId xmlns:a16="http://schemas.microsoft.com/office/drawing/2014/main" id="{DCB5DD1F-7314-B779-66A2-84009E2E815D}"/>
                </a:ext>
              </a:extLst>
            </p:cNvPr>
            <p:cNvSpPr/>
            <p:nvPr/>
          </p:nvSpPr>
          <p:spPr>
            <a:xfrm rot="5400000">
              <a:off x="8742051" y="3428997"/>
              <a:ext cx="4635281" cy="393575"/>
            </a:xfrm>
            <a:prstGeom prst="roundRect">
              <a:avLst>
                <a:gd name="adj" fmla="val 0"/>
              </a:avLst>
            </a:prstGeom>
            <a:solidFill>
              <a:srgbClr val="DBB2FF"/>
            </a:solidFill>
            <a:ln w="28575">
              <a:solidFill>
                <a:srgbClr val="DBB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TextBox 24">
            <a:extLst>
              <a:ext uri="{FF2B5EF4-FFF2-40B4-BE49-F238E27FC236}">
                <a16:creationId xmlns:a16="http://schemas.microsoft.com/office/drawing/2014/main" id="{7911E505-3C53-FAFC-5DA9-6101F0B1C40A}"/>
              </a:ext>
            </a:extLst>
          </p:cNvPr>
          <p:cNvSpPr txBox="1"/>
          <p:nvPr/>
        </p:nvSpPr>
        <p:spPr>
          <a:xfrm>
            <a:off x="-2257622" y="2998113"/>
            <a:ext cx="1970411" cy="861774"/>
          </a:xfrm>
          <a:prstGeom prst="rect">
            <a:avLst/>
          </a:prstGeom>
          <a:noFill/>
        </p:spPr>
        <p:txBody>
          <a:bodyPr wrap="none" rtlCol="0">
            <a:spAutoFit/>
          </a:bodyPr>
          <a:lstStyle/>
          <a:p>
            <a:pPr algn="ctr"/>
            <a:r>
              <a:rPr lang="en-US" sz="1600" dirty="0">
                <a:latin typeface="Ink Free" panose="03080402000500000000" pitchFamily="66" charset="0"/>
              </a:rPr>
              <a:t>Let’s imagine</a:t>
            </a:r>
          </a:p>
          <a:p>
            <a:pPr algn="ctr"/>
            <a:r>
              <a:rPr lang="en-US" sz="1600" dirty="0">
                <a:latin typeface="Ink Free" panose="03080402000500000000" pitchFamily="66" charset="0"/>
              </a:rPr>
              <a:t>the basic layout of a</a:t>
            </a:r>
          </a:p>
          <a:p>
            <a:pPr algn="ctr"/>
            <a:r>
              <a:rPr lang="en-US" sz="1600" dirty="0">
                <a:latin typeface="Ink Free" panose="03080402000500000000" pitchFamily="66" charset="0"/>
              </a:rPr>
              <a:t>web application</a:t>
            </a:r>
          </a:p>
        </p:txBody>
      </p:sp>
    </p:spTree>
    <p:extLst>
      <p:ext uri="{BB962C8B-B14F-4D97-AF65-F5344CB8AC3E}">
        <p14:creationId xmlns:p14="http://schemas.microsoft.com/office/powerpoint/2010/main" val="200584704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5B7214A4-E401-6692-4C2B-63C2C6152D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9576410">
            <a:off x="7977643" y="364154"/>
            <a:ext cx="2429352" cy="2408529"/>
          </a:xfrm>
          <a:prstGeom prst="rect">
            <a:avLst/>
          </a:prstGeom>
        </p:spPr>
      </p:pic>
      <p:pic>
        <p:nvPicPr>
          <p:cNvPr id="18" name="Graphic 17">
            <a:extLst>
              <a:ext uri="{FF2B5EF4-FFF2-40B4-BE49-F238E27FC236}">
                <a16:creationId xmlns:a16="http://schemas.microsoft.com/office/drawing/2014/main" id="{6C2BCA9C-29A4-6A6D-53D7-B0C17CC95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317787" y="2651560"/>
            <a:ext cx="5694673" cy="6858000"/>
          </a:xfrm>
          <a:prstGeom prst="rect">
            <a:avLst/>
          </a:prstGeom>
        </p:spPr>
      </p:pic>
      <p:sp>
        <p:nvSpPr>
          <p:cNvPr id="6" name="TextBox 5">
            <a:extLst>
              <a:ext uri="{FF2B5EF4-FFF2-40B4-BE49-F238E27FC236}">
                <a16:creationId xmlns:a16="http://schemas.microsoft.com/office/drawing/2014/main" id="{AA20EE25-99B1-B555-5351-33840C62D367}"/>
              </a:ext>
            </a:extLst>
          </p:cNvPr>
          <p:cNvSpPr txBox="1"/>
          <p:nvPr/>
        </p:nvSpPr>
        <p:spPr>
          <a:xfrm>
            <a:off x="597877" y="1913543"/>
            <a:ext cx="5983372" cy="584775"/>
          </a:xfrm>
          <a:prstGeom prst="rect">
            <a:avLst/>
          </a:prstGeom>
          <a:noFill/>
        </p:spPr>
        <p:txBody>
          <a:bodyPr wrap="square" rtlCol="0">
            <a:spAutoFit/>
          </a:bodyPr>
          <a:lstStyle/>
          <a:p>
            <a:r>
              <a:rPr lang="en-US" sz="3200" dirty="0">
                <a:solidFill>
                  <a:schemeClr val="bg1"/>
                </a:solidFill>
                <a:latin typeface="Google Sans" panose="020B0503030502040204" pitchFamily="34" charset="0"/>
              </a:rPr>
              <a:t>Layout Anatomy</a:t>
            </a:r>
            <a:endParaRPr lang="en-US" sz="3200" b="1" dirty="0">
              <a:solidFill>
                <a:srgbClr val="4285F4"/>
              </a:solidFill>
              <a:latin typeface="Google Sans" panose="020B0503030502040204" pitchFamily="34" charset="0"/>
            </a:endParaRPr>
          </a:p>
        </p:txBody>
      </p:sp>
      <p:sp>
        <p:nvSpPr>
          <p:cNvPr id="10" name="TextBox 9">
            <a:extLst>
              <a:ext uri="{FF2B5EF4-FFF2-40B4-BE49-F238E27FC236}">
                <a16:creationId xmlns:a16="http://schemas.microsoft.com/office/drawing/2014/main" id="{50A61A4A-0E22-6C0C-B527-6924EC0D94C2}"/>
              </a:ext>
            </a:extLst>
          </p:cNvPr>
          <p:cNvSpPr txBox="1"/>
          <p:nvPr/>
        </p:nvSpPr>
        <p:spPr>
          <a:xfrm>
            <a:off x="597876" y="2728572"/>
            <a:ext cx="10996248" cy="1692771"/>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Layout regions are the foundation for interactive experiences. They’re a layout’s building blocks and are composed of elements and components that share a similar function. Layout regions can also group smaller containers such as cards.</a:t>
            </a:r>
          </a:p>
        </p:txBody>
      </p:sp>
      <p:grpSp>
        <p:nvGrpSpPr>
          <p:cNvPr id="12" name="Group 11">
            <a:extLst>
              <a:ext uri="{FF2B5EF4-FFF2-40B4-BE49-F238E27FC236}">
                <a16:creationId xmlns:a16="http://schemas.microsoft.com/office/drawing/2014/main" id="{5E324B27-6F4C-A31F-7628-DB7888D361D0}"/>
              </a:ext>
            </a:extLst>
          </p:cNvPr>
          <p:cNvGrpSpPr/>
          <p:nvPr/>
        </p:nvGrpSpPr>
        <p:grpSpPr>
          <a:xfrm>
            <a:off x="704849" y="5342794"/>
            <a:ext cx="4421065"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2" name="Rectangle: Rounded Corners 1">
            <a:extLst>
              <a:ext uri="{FF2B5EF4-FFF2-40B4-BE49-F238E27FC236}">
                <a16:creationId xmlns:a16="http://schemas.microsoft.com/office/drawing/2014/main" id="{E2360742-2F26-85C7-D290-3588E74186CE}"/>
              </a:ext>
            </a:extLst>
          </p:cNvPr>
          <p:cNvSpPr/>
          <p:nvPr/>
        </p:nvSpPr>
        <p:spPr>
          <a:xfrm>
            <a:off x="597875" y="606793"/>
            <a:ext cx="10996247" cy="5644414"/>
          </a:xfrm>
          <a:prstGeom prst="roundRect">
            <a:avLst>
              <a:gd name="adj" fmla="val 3324"/>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FC957313-567E-F0B3-F9C2-7F3F379120C2}"/>
              </a:ext>
            </a:extLst>
          </p:cNvPr>
          <p:cNvGrpSpPr/>
          <p:nvPr/>
        </p:nvGrpSpPr>
        <p:grpSpPr>
          <a:xfrm>
            <a:off x="931359" y="914571"/>
            <a:ext cx="10329280" cy="5028858"/>
            <a:chOff x="931359" y="914571"/>
            <a:chExt cx="10329280" cy="5028858"/>
          </a:xfrm>
        </p:grpSpPr>
        <p:sp>
          <p:nvSpPr>
            <p:cNvPr id="7" name="Rectangle: Rounded Corners 6">
              <a:extLst>
                <a:ext uri="{FF2B5EF4-FFF2-40B4-BE49-F238E27FC236}">
                  <a16:creationId xmlns:a16="http://schemas.microsoft.com/office/drawing/2014/main" id="{353467B7-C0E2-848E-18A0-388F1E1883EA}"/>
                </a:ext>
              </a:extLst>
            </p:cNvPr>
            <p:cNvSpPr/>
            <p:nvPr/>
          </p:nvSpPr>
          <p:spPr>
            <a:xfrm>
              <a:off x="931360" y="914571"/>
              <a:ext cx="10329279" cy="393575"/>
            </a:xfrm>
            <a:prstGeom prst="roundRect">
              <a:avLst>
                <a:gd name="adj" fmla="val 0"/>
              </a:avLst>
            </a:prstGeom>
            <a:solidFill>
              <a:srgbClr val="DBB2FF"/>
            </a:solidFill>
            <a:ln w="28575">
              <a:solidFill>
                <a:srgbClr val="DBB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37">
              <a:extLst>
                <a:ext uri="{FF2B5EF4-FFF2-40B4-BE49-F238E27FC236}">
                  <a16:creationId xmlns:a16="http://schemas.microsoft.com/office/drawing/2014/main" id="{D086D2C6-483D-E03A-B4F4-C97C6728328B}"/>
                </a:ext>
              </a:extLst>
            </p:cNvPr>
            <p:cNvSpPr/>
            <p:nvPr/>
          </p:nvSpPr>
          <p:spPr>
            <a:xfrm>
              <a:off x="931359" y="1308147"/>
              <a:ext cx="609453" cy="4635282"/>
            </a:xfrm>
            <a:prstGeom prst="roundRect">
              <a:avLst>
                <a:gd name="adj" fmla="val 0"/>
              </a:avLst>
            </a:prstGeom>
            <a:solidFill>
              <a:srgbClr val="DBB2FF"/>
            </a:solidFill>
            <a:ln w="28575">
              <a:solidFill>
                <a:srgbClr val="DBB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Rounded Corners 39">
              <a:extLst>
                <a:ext uri="{FF2B5EF4-FFF2-40B4-BE49-F238E27FC236}">
                  <a16:creationId xmlns:a16="http://schemas.microsoft.com/office/drawing/2014/main" id="{DF6B26BB-D5E4-C053-B42E-5E855DF99D94}"/>
                </a:ext>
              </a:extLst>
            </p:cNvPr>
            <p:cNvSpPr/>
            <p:nvPr/>
          </p:nvSpPr>
          <p:spPr>
            <a:xfrm rot="5400000">
              <a:off x="-591626" y="3428999"/>
              <a:ext cx="4635281" cy="393575"/>
            </a:xfrm>
            <a:prstGeom prst="roundRect">
              <a:avLst>
                <a:gd name="adj" fmla="val 0"/>
              </a:avLst>
            </a:prstGeom>
            <a:solidFill>
              <a:srgbClr val="DBB2FF"/>
            </a:solidFill>
            <a:ln w="28575">
              <a:solidFill>
                <a:srgbClr val="DBB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A82F7124-FDC5-B1E2-2571-C38066A5FF57}"/>
                </a:ext>
              </a:extLst>
            </p:cNvPr>
            <p:cNvSpPr/>
            <p:nvPr/>
          </p:nvSpPr>
          <p:spPr>
            <a:xfrm rot="5400000">
              <a:off x="4075211" y="-844265"/>
              <a:ext cx="4635281" cy="8940102"/>
            </a:xfrm>
            <a:prstGeom prst="roundRect">
              <a:avLst>
                <a:gd name="adj" fmla="val 0"/>
              </a:avLst>
            </a:prstGeom>
            <a:solidFill>
              <a:srgbClr val="DBB2FF"/>
            </a:solidFill>
            <a:ln w="28575">
              <a:solidFill>
                <a:srgbClr val="DBB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Rounded Corners 41">
              <a:extLst>
                <a:ext uri="{FF2B5EF4-FFF2-40B4-BE49-F238E27FC236}">
                  <a16:creationId xmlns:a16="http://schemas.microsoft.com/office/drawing/2014/main" id="{AA84CF18-4733-D401-9124-C73E4923F7AB}"/>
                </a:ext>
              </a:extLst>
            </p:cNvPr>
            <p:cNvSpPr/>
            <p:nvPr/>
          </p:nvSpPr>
          <p:spPr>
            <a:xfrm rot="5400000">
              <a:off x="8742051" y="3428997"/>
              <a:ext cx="4635281" cy="393575"/>
            </a:xfrm>
            <a:prstGeom prst="roundRect">
              <a:avLst>
                <a:gd name="adj" fmla="val 0"/>
              </a:avLst>
            </a:prstGeom>
            <a:solidFill>
              <a:srgbClr val="DBB2FF"/>
            </a:solidFill>
            <a:ln w="28575">
              <a:solidFill>
                <a:srgbClr val="DBB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TextBox 43">
            <a:extLst>
              <a:ext uri="{FF2B5EF4-FFF2-40B4-BE49-F238E27FC236}">
                <a16:creationId xmlns:a16="http://schemas.microsoft.com/office/drawing/2014/main" id="{B061ED6D-86C9-F1E6-EF94-5C63AA6AE8F1}"/>
              </a:ext>
            </a:extLst>
          </p:cNvPr>
          <p:cNvSpPr txBox="1"/>
          <p:nvPr/>
        </p:nvSpPr>
        <p:spPr>
          <a:xfrm>
            <a:off x="3354301" y="2274838"/>
            <a:ext cx="5530681" cy="2308324"/>
          </a:xfrm>
          <a:prstGeom prst="rect">
            <a:avLst/>
          </a:prstGeom>
          <a:noFill/>
        </p:spPr>
        <p:txBody>
          <a:bodyPr wrap="none" rtlCol="0">
            <a:spAutoFit/>
          </a:bodyPr>
          <a:lstStyle/>
          <a:p>
            <a:pPr algn="ctr"/>
            <a:r>
              <a:rPr lang="en-US" sz="4800" dirty="0">
                <a:latin typeface="Ink Free" panose="03080402000500000000" pitchFamily="66" charset="0"/>
              </a:rPr>
              <a:t>Let’s imagine</a:t>
            </a:r>
          </a:p>
          <a:p>
            <a:pPr algn="ctr"/>
            <a:r>
              <a:rPr lang="en-US" sz="4800" dirty="0">
                <a:latin typeface="Ink Free" panose="03080402000500000000" pitchFamily="66" charset="0"/>
              </a:rPr>
              <a:t>the basic layout of a</a:t>
            </a:r>
          </a:p>
          <a:p>
            <a:pPr algn="ctr"/>
            <a:r>
              <a:rPr lang="en-US" sz="4800" dirty="0">
                <a:latin typeface="Ink Free" panose="03080402000500000000" pitchFamily="66" charset="0"/>
              </a:rPr>
              <a:t>web application</a:t>
            </a:r>
          </a:p>
        </p:txBody>
      </p:sp>
    </p:spTree>
    <p:extLst>
      <p:ext uri="{BB962C8B-B14F-4D97-AF65-F5344CB8AC3E}">
        <p14:creationId xmlns:p14="http://schemas.microsoft.com/office/powerpoint/2010/main" val="346003489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5B7214A4-E401-6692-4C2B-63C2C6152D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9576410">
            <a:off x="7977643" y="364154"/>
            <a:ext cx="2429352" cy="2408529"/>
          </a:xfrm>
          <a:prstGeom prst="rect">
            <a:avLst/>
          </a:prstGeom>
        </p:spPr>
      </p:pic>
      <p:pic>
        <p:nvPicPr>
          <p:cNvPr id="18" name="Graphic 17">
            <a:extLst>
              <a:ext uri="{FF2B5EF4-FFF2-40B4-BE49-F238E27FC236}">
                <a16:creationId xmlns:a16="http://schemas.microsoft.com/office/drawing/2014/main" id="{6C2BCA9C-29A4-6A6D-53D7-B0C17CC95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317787" y="2651560"/>
            <a:ext cx="5694673" cy="6858000"/>
          </a:xfrm>
          <a:prstGeom prst="rect">
            <a:avLst/>
          </a:prstGeom>
        </p:spPr>
      </p:pic>
      <p:sp>
        <p:nvSpPr>
          <p:cNvPr id="6" name="TextBox 5">
            <a:extLst>
              <a:ext uri="{FF2B5EF4-FFF2-40B4-BE49-F238E27FC236}">
                <a16:creationId xmlns:a16="http://schemas.microsoft.com/office/drawing/2014/main" id="{AA20EE25-99B1-B555-5351-33840C62D367}"/>
              </a:ext>
            </a:extLst>
          </p:cNvPr>
          <p:cNvSpPr txBox="1"/>
          <p:nvPr/>
        </p:nvSpPr>
        <p:spPr>
          <a:xfrm>
            <a:off x="597877" y="1913543"/>
            <a:ext cx="5983372" cy="584775"/>
          </a:xfrm>
          <a:prstGeom prst="rect">
            <a:avLst/>
          </a:prstGeom>
          <a:noFill/>
        </p:spPr>
        <p:txBody>
          <a:bodyPr wrap="square" rtlCol="0">
            <a:spAutoFit/>
          </a:bodyPr>
          <a:lstStyle/>
          <a:p>
            <a:r>
              <a:rPr lang="en-US" sz="3200" dirty="0">
                <a:solidFill>
                  <a:schemeClr val="bg1"/>
                </a:solidFill>
                <a:latin typeface="Google Sans" panose="020B0503030502040204" pitchFamily="34" charset="0"/>
              </a:rPr>
              <a:t>Layout Anatomy</a:t>
            </a:r>
            <a:endParaRPr lang="en-US" sz="3200" b="1" dirty="0">
              <a:solidFill>
                <a:srgbClr val="4285F4"/>
              </a:solidFill>
              <a:latin typeface="Google Sans" panose="020B0503030502040204" pitchFamily="34" charset="0"/>
            </a:endParaRPr>
          </a:p>
        </p:txBody>
      </p:sp>
      <p:sp>
        <p:nvSpPr>
          <p:cNvPr id="10" name="TextBox 9">
            <a:extLst>
              <a:ext uri="{FF2B5EF4-FFF2-40B4-BE49-F238E27FC236}">
                <a16:creationId xmlns:a16="http://schemas.microsoft.com/office/drawing/2014/main" id="{50A61A4A-0E22-6C0C-B527-6924EC0D94C2}"/>
              </a:ext>
            </a:extLst>
          </p:cNvPr>
          <p:cNvSpPr txBox="1"/>
          <p:nvPr/>
        </p:nvSpPr>
        <p:spPr>
          <a:xfrm>
            <a:off x="597876" y="2728572"/>
            <a:ext cx="10996248" cy="1692771"/>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Layout regions are the foundation for interactive experiences. They’re a layout’s building blocks and are composed of elements and components that share a similar function. Layout regions can also group smaller containers such as cards.</a:t>
            </a:r>
          </a:p>
        </p:txBody>
      </p:sp>
      <p:grpSp>
        <p:nvGrpSpPr>
          <p:cNvPr id="12" name="Group 11">
            <a:extLst>
              <a:ext uri="{FF2B5EF4-FFF2-40B4-BE49-F238E27FC236}">
                <a16:creationId xmlns:a16="http://schemas.microsoft.com/office/drawing/2014/main" id="{5E324B27-6F4C-A31F-7628-DB7888D361D0}"/>
              </a:ext>
            </a:extLst>
          </p:cNvPr>
          <p:cNvGrpSpPr/>
          <p:nvPr/>
        </p:nvGrpSpPr>
        <p:grpSpPr>
          <a:xfrm>
            <a:off x="704849" y="5342794"/>
            <a:ext cx="4421065"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2" name="Rectangle: Rounded Corners 1">
            <a:extLst>
              <a:ext uri="{FF2B5EF4-FFF2-40B4-BE49-F238E27FC236}">
                <a16:creationId xmlns:a16="http://schemas.microsoft.com/office/drawing/2014/main" id="{E2360742-2F26-85C7-D290-3588E74186CE}"/>
              </a:ext>
            </a:extLst>
          </p:cNvPr>
          <p:cNvSpPr/>
          <p:nvPr/>
        </p:nvSpPr>
        <p:spPr>
          <a:xfrm>
            <a:off x="597875" y="606793"/>
            <a:ext cx="10996247" cy="5644414"/>
          </a:xfrm>
          <a:prstGeom prst="roundRect">
            <a:avLst>
              <a:gd name="adj" fmla="val 3324"/>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2E4F41D9-9A07-D11F-4835-1C6F951B20DC}"/>
              </a:ext>
            </a:extLst>
          </p:cNvPr>
          <p:cNvSpPr/>
          <p:nvPr/>
        </p:nvSpPr>
        <p:spPr>
          <a:xfrm>
            <a:off x="931361" y="914567"/>
            <a:ext cx="10329279" cy="393575"/>
          </a:xfrm>
          <a:prstGeom prst="roundRect">
            <a:avLst>
              <a:gd name="adj" fmla="val 0"/>
            </a:avLst>
          </a:prstGeom>
          <a:solidFill>
            <a:srgbClr val="DBB2FF"/>
          </a:solidFill>
          <a:ln w="28575">
            <a:solidFill>
              <a:srgbClr val="7F39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E99C8908-BA26-C21F-CF99-EACABA6D171D}"/>
              </a:ext>
            </a:extLst>
          </p:cNvPr>
          <p:cNvSpPr/>
          <p:nvPr/>
        </p:nvSpPr>
        <p:spPr>
          <a:xfrm>
            <a:off x="931360" y="1308143"/>
            <a:ext cx="609453" cy="4635282"/>
          </a:xfrm>
          <a:prstGeom prst="roundRect">
            <a:avLst>
              <a:gd name="adj" fmla="val 0"/>
            </a:avLst>
          </a:prstGeom>
          <a:solidFill>
            <a:srgbClr val="DBB2FF"/>
          </a:solidFill>
          <a:ln w="28575">
            <a:solidFill>
              <a:srgbClr val="7F39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Rounded Corners 32">
            <a:extLst>
              <a:ext uri="{FF2B5EF4-FFF2-40B4-BE49-F238E27FC236}">
                <a16:creationId xmlns:a16="http://schemas.microsoft.com/office/drawing/2014/main" id="{16D0FEDB-85EB-6BA9-A1F8-96F2BECF2941}"/>
              </a:ext>
            </a:extLst>
          </p:cNvPr>
          <p:cNvSpPr/>
          <p:nvPr/>
        </p:nvSpPr>
        <p:spPr>
          <a:xfrm rot="5400000">
            <a:off x="-591625" y="3428995"/>
            <a:ext cx="4635281" cy="393575"/>
          </a:xfrm>
          <a:prstGeom prst="roundRect">
            <a:avLst>
              <a:gd name="adj" fmla="val 0"/>
            </a:avLst>
          </a:prstGeom>
          <a:solidFill>
            <a:srgbClr val="DBB2FF"/>
          </a:solidFill>
          <a:ln w="28575">
            <a:solidFill>
              <a:srgbClr val="7F39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Rounded Corners 33">
            <a:extLst>
              <a:ext uri="{FF2B5EF4-FFF2-40B4-BE49-F238E27FC236}">
                <a16:creationId xmlns:a16="http://schemas.microsoft.com/office/drawing/2014/main" id="{6BCC38B3-B4C5-CFDD-40DB-113540943234}"/>
              </a:ext>
            </a:extLst>
          </p:cNvPr>
          <p:cNvSpPr/>
          <p:nvPr/>
        </p:nvSpPr>
        <p:spPr>
          <a:xfrm rot="5400000">
            <a:off x="4075212" y="-844269"/>
            <a:ext cx="4635281" cy="8940102"/>
          </a:xfrm>
          <a:prstGeom prst="roundRect">
            <a:avLst>
              <a:gd name="adj" fmla="val 0"/>
            </a:avLst>
          </a:prstGeom>
          <a:solidFill>
            <a:srgbClr val="DBB2FF"/>
          </a:solidFill>
          <a:ln w="28575">
            <a:solidFill>
              <a:srgbClr val="7F39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72A1FD5D-6F0E-AA16-BDF5-8F266315223A}"/>
              </a:ext>
            </a:extLst>
          </p:cNvPr>
          <p:cNvSpPr/>
          <p:nvPr/>
        </p:nvSpPr>
        <p:spPr>
          <a:xfrm rot="5400000">
            <a:off x="8742052" y="3428993"/>
            <a:ext cx="4635281" cy="393575"/>
          </a:xfrm>
          <a:prstGeom prst="roundRect">
            <a:avLst>
              <a:gd name="adj" fmla="val 0"/>
            </a:avLst>
          </a:prstGeom>
          <a:solidFill>
            <a:srgbClr val="DBB2FF"/>
          </a:solidFill>
          <a:ln w="28575">
            <a:solidFill>
              <a:srgbClr val="7F39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994833FF-F430-540C-70B8-F5CBB7DF9E75}"/>
              </a:ext>
            </a:extLst>
          </p:cNvPr>
          <p:cNvSpPr/>
          <p:nvPr/>
        </p:nvSpPr>
        <p:spPr>
          <a:xfrm rot="5400000">
            <a:off x="4067263" y="-844267"/>
            <a:ext cx="4635281" cy="8940102"/>
          </a:xfrm>
          <a:prstGeom prst="roundRect">
            <a:avLst>
              <a:gd name="adj" fmla="val 0"/>
            </a:avLst>
          </a:prstGeom>
          <a:solidFill>
            <a:schemeClr val="accent2">
              <a:lumMod val="20000"/>
              <a:lumOff val="80000"/>
            </a:schemeClr>
          </a:solidFill>
          <a:ln w="28575">
            <a:solidFill>
              <a:srgbClr val="7F39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B032B693-D58E-29FA-F9D6-4F6B20DF4C59}"/>
              </a:ext>
            </a:extLst>
          </p:cNvPr>
          <p:cNvSpPr txBox="1"/>
          <p:nvPr/>
        </p:nvSpPr>
        <p:spPr>
          <a:xfrm>
            <a:off x="5825295" y="3309241"/>
            <a:ext cx="1119217" cy="646331"/>
          </a:xfrm>
          <a:prstGeom prst="rect">
            <a:avLst/>
          </a:prstGeom>
          <a:noFill/>
        </p:spPr>
        <p:txBody>
          <a:bodyPr wrap="none" rtlCol="0">
            <a:spAutoFit/>
          </a:bodyPr>
          <a:lstStyle/>
          <a:p>
            <a:r>
              <a:rPr lang="en-US" sz="3600" b="1" dirty="0">
                <a:latin typeface="Ink Free" panose="03080402000500000000" pitchFamily="66" charset="0"/>
              </a:rPr>
              <a:t>Body</a:t>
            </a:r>
          </a:p>
        </p:txBody>
      </p:sp>
      <p:sp>
        <p:nvSpPr>
          <p:cNvPr id="37" name="Rectangle: Rounded Corners 36">
            <a:extLst>
              <a:ext uri="{FF2B5EF4-FFF2-40B4-BE49-F238E27FC236}">
                <a16:creationId xmlns:a16="http://schemas.microsoft.com/office/drawing/2014/main" id="{48A73EE0-02A5-B702-A645-5B742E8F900C}"/>
              </a:ext>
            </a:extLst>
          </p:cNvPr>
          <p:cNvSpPr/>
          <p:nvPr/>
        </p:nvSpPr>
        <p:spPr>
          <a:xfrm>
            <a:off x="931118" y="1308144"/>
            <a:ext cx="609453" cy="4635282"/>
          </a:xfrm>
          <a:prstGeom prst="roundRect">
            <a:avLst>
              <a:gd name="adj" fmla="val 0"/>
            </a:avLst>
          </a:prstGeom>
          <a:solidFill>
            <a:schemeClr val="accent2">
              <a:lumMod val="20000"/>
              <a:lumOff val="80000"/>
            </a:schemeClr>
          </a:solidFill>
          <a:ln w="28575">
            <a:solidFill>
              <a:srgbClr val="7F39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Rounded Corners 48">
            <a:extLst>
              <a:ext uri="{FF2B5EF4-FFF2-40B4-BE49-F238E27FC236}">
                <a16:creationId xmlns:a16="http://schemas.microsoft.com/office/drawing/2014/main" id="{DE39C104-CBB9-4359-F357-1BA779363AE0}"/>
              </a:ext>
            </a:extLst>
          </p:cNvPr>
          <p:cNvSpPr/>
          <p:nvPr/>
        </p:nvSpPr>
        <p:spPr>
          <a:xfrm>
            <a:off x="931360" y="914568"/>
            <a:ext cx="10329279" cy="393575"/>
          </a:xfrm>
          <a:prstGeom prst="roundRect">
            <a:avLst>
              <a:gd name="adj" fmla="val 0"/>
            </a:avLst>
          </a:prstGeom>
          <a:solidFill>
            <a:schemeClr val="accent2">
              <a:lumMod val="20000"/>
              <a:lumOff val="80000"/>
            </a:schemeClr>
          </a:solidFill>
          <a:ln w="28575">
            <a:solidFill>
              <a:srgbClr val="7F39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5947B34C-71E6-A687-4B4E-097198C86E5C}"/>
              </a:ext>
            </a:extLst>
          </p:cNvPr>
          <p:cNvGrpSpPr/>
          <p:nvPr/>
        </p:nvGrpSpPr>
        <p:grpSpPr>
          <a:xfrm>
            <a:off x="1204878" y="4334437"/>
            <a:ext cx="2492111" cy="778825"/>
            <a:chOff x="1204878" y="4334437"/>
            <a:chExt cx="2492111" cy="778825"/>
          </a:xfrm>
        </p:grpSpPr>
        <p:sp>
          <p:nvSpPr>
            <p:cNvPr id="51" name="TextBox 50">
              <a:extLst>
                <a:ext uri="{FF2B5EF4-FFF2-40B4-BE49-F238E27FC236}">
                  <a16:creationId xmlns:a16="http://schemas.microsoft.com/office/drawing/2014/main" id="{24DD936D-EEA0-3058-3F94-2BB78A3FA4A0}"/>
                </a:ext>
              </a:extLst>
            </p:cNvPr>
            <p:cNvSpPr txBox="1"/>
            <p:nvPr/>
          </p:nvSpPr>
          <p:spPr>
            <a:xfrm>
              <a:off x="2082444" y="4651597"/>
              <a:ext cx="1614545" cy="461665"/>
            </a:xfrm>
            <a:prstGeom prst="rect">
              <a:avLst/>
            </a:prstGeom>
            <a:noFill/>
          </p:spPr>
          <p:txBody>
            <a:bodyPr wrap="none" rtlCol="0">
              <a:spAutoFit/>
            </a:bodyPr>
            <a:lstStyle/>
            <a:p>
              <a:r>
                <a:rPr lang="en-US" sz="2400" b="1" dirty="0">
                  <a:latin typeface="Ink Free" panose="03080402000500000000" pitchFamily="66" charset="0"/>
                </a:rPr>
                <a:t>Navigation</a:t>
              </a:r>
            </a:p>
          </p:txBody>
        </p:sp>
        <p:grpSp>
          <p:nvGrpSpPr>
            <p:cNvPr id="52" name="Group 51">
              <a:extLst>
                <a:ext uri="{FF2B5EF4-FFF2-40B4-BE49-F238E27FC236}">
                  <a16:creationId xmlns:a16="http://schemas.microsoft.com/office/drawing/2014/main" id="{A5598EE6-4A09-4651-FF37-5815188BC33E}"/>
                </a:ext>
              </a:extLst>
            </p:cNvPr>
            <p:cNvGrpSpPr/>
            <p:nvPr/>
          </p:nvGrpSpPr>
          <p:grpSpPr>
            <a:xfrm>
              <a:off x="1204878" y="4334437"/>
              <a:ext cx="1411320" cy="317160"/>
              <a:chOff x="1598580" y="4194530"/>
              <a:chExt cx="1677960" cy="317160"/>
            </a:xfrm>
          </p:grpSpPr>
          <mc:AlternateContent xmlns:mc="http://schemas.openxmlformats.org/markup-compatibility/2006" xmlns:p14="http://schemas.microsoft.com/office/powerpoint/2010/main">
            <mc:Choice Requires="p14">
              <p:contentPart p14:bwMode="auto" r:id="rId8">
                <p14:nvContentPartPr>
                  <p14:cNvPr id="53" name="Ink 52">
                    <a:extLst>
                      <a:ext uri="{FF2B5EF4-FFF2-40B4-BE49-F238E27FC236}">
                        <a16:creationId xmlns:a16="http://schemas.microsoft.com/office/drawing/2014/main" id="{54951246-07BC-0CAD-42F0-636758EBD5AF}"/>
                      </a:ext>
                    </a:extLst>
                  </p14:cNvPr>
                  <p14:cNvContentPartPr/>
                  <p14:nvPr/>
                </p14:nvContentPartPr>
                <p14:xfrm>
                  <a:off x="3254220" y="4479290"/>
                  <a:ext cx="6480" cy="7920"/>
                </p14:xfrm>
              </p:contentPart>
            </mc:Choice>
            <mc:Fallback xmlns="">
              <p:pic>
                <p:nvPicPr>
                  <p:cNvPr id="53" name="Ink 52">
                    <a:extLst>
                      <a:ext uri="{FF2B5EF4-FFF2-40B4-BE49-F238E27FC236}">
                        <a16:creationId xmlns:a16="http://schemas.microsoft.com/office/drawing/2014/main" id="{54951246-07BC-0CAD-42F0-636758EBD5AF}"/>
                      </a:ext>
                    </a:extLst>
                  </p:cNvPr>
                  <p:cNvPicPr/>
                  <p:nvPr/>
                </p:nvPicPr>
                <p:blipFill>
                  <a:blip r:embed="rId9"/>
                  <a:stretch>
                    <a:fillRect/>
                  </a:stretch>
                </p:blipFill>
                <p:spPr>
                  <a:xfrm>
                    <a:off x="3243420" y="4470290"/>
                    <a:ext cx="27648" cy="255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4" name="Ink 53">
                    <a:extLst>
                      <a:ext uri="{FF2B5EF4-FFF2-40B4-BE49-F238E27FC236}">
                        <a16:creationId xmlns:a16="http://schemas.microsoft.com/office/drawing/2014/main" id="{6C02A41D-9C9B-A67C-F60F-DBB9CA3283F8}"/>
                      </a:ext>
                    </a:extLst>
                  </p14:cNvPr>
                  <p14:cNvContentPartPr/>
                  <p14:nvPr/>
                </p14:nvContentPartPr>
                <p14:xfrm>
                  <a:off x="1598580" y="4194530"/>
                  <a:ext cx="1677960" cy="317160"/>
                </p14:xfrm>
              </p:contentPart>
            </mc:Choice>
            <mc:Fallback xmlns="">
              <p:pic>
                <p:nvPicPr>
                  <p:cNvPr id="54" name="Ink 53">
                    <a:extLst>
                      <a:ext uri="{FF2B5EF4-FFF2-40B4-BE49-F238E27FC236}">
                        <a16:creationId xmlns:a16="http://schemas.microsoft.com/office/drawing/2014/main" id="{6C02A41D-9C9B-A67C-F60F-DBB9CA3283F8}"/>
                      </a:ext>
                    </a:extLst>
                  </p:cNvPr>
                  <p:cNvPicPr/>
                  <p:nvPr/>
                </p:nvPicPr>
                <p:blipFill>
                  <a:blip r:embed="rId11"/>
                  <a:stretch>
                    <a:fillRect/>
                  </a:stretch>
                </p:blipFill>
                <p:spPr>
                  <a:xfrm>
                    <a:off x="1587879" y="4185530"/>
                    <a:ext cx="1698935" cy="334800"/>
                  </a:xfrm>
                  <a:prstGeom prst="rect">
                    <a:avLst/>
                  </a:prstGeom>
                </p:spPr>
              </p:pic>
            </mc:Fallback>
          </mc:AlternateContent>
        </p:grpSp>
      </p:grpSp>
      <p:grpSp>
        <p:nvGrpSpPr>
          <p:cNvPr id="55" name="Group 54">
            <a:extLst>
              <a:ext uri="{FF2B5EF4-FFF2-40B4-BE49-F238E27FC236}">
                <a16:creationId xmlns:a16="http://schemas.microsoft.com/office/drawing/2014/main" id="{4075D361-9176-F372-4359-C9ABD5DBB703}"/>
              </a:ext>
            </a:extLst>
          </p:cNvPr>
          <p:cNvGrpSpPr/>
          <p:nvPr/>
        </p:nvGrpSpPr>
        <p:grpSpPr>
          <a:xfrm>
            <a:off x="5390340" y="1267430"/>
            <a:ext cx="1932020" cy="1061120"/>
            <a:chOff x="5390340" y="1267430"/>
            <a:chExt cx="1932020" cy="1061120"/>
          </a:xfrm>
        </p:grpSpPr>
        <p:sp>
          <p:nvSpPr>
            <p:cNvPr id="56" name="TextBox 55">
              <a:extLst>
                <a:ext uri="{FF2B5EF4-FFF2-40B4-BE49-F238E27FC236}">
                  <a16:creationId xmlns:a16="http://schemas.microsoft.com/office/drawing/2014/main" id="{97FE0B2F-8698-9CB3-3923-8B45A7CC2FB9}"/>
                </a:ext>
              </a:extLst>
            </p:cNvPr>
            <p:cNvSpPr txBox="1"/>
            <p:nvPr/>
          </p:nvSpPr>
          <p:spPr>
            <a:xfrm>
              <a:off x="6031622" y="1866885"/>
              <a:ext cx="1290738" cy="461665"/>
            </a:xfrm>
            <a:prstGeom prst="rect">
              <a:avLst/>
            </a:prstGeom>
            <a:noFill/>
          </p:spPr>
          <p:txBody>
            <a:bodyPr wrap="none" rtlCol="0">
              <a:spAutoFit/>
            </a:bodyPr>
            <a:lstStyle/>
            <a:p>
              <a:r>
                <a:rPr lang="en-US" sz="2400" b="1" dirty="0">
                  <a:latin typeface="Ink Free" panose="03080402000500000000" pitchFamily="66" charset="0"/>
                </a:rPr>
                <a:t>App Bar</a:t>
              </a:r>
            </a:p>
          </p:txBody>
        </p:sp>
        <p:grpSp>
          <p:nvGrpSpPr>
            <p:cNvPr id="57" name="Group 56">
              <a:extLst>
                <a:ext uri="{FF2B5EF4-FFF2-40B4-BE49-F238E27FC236}">
                  <a16:creationId xmlns:a16="http://schemas.microsoft.com/office/drawing/2014/main" id="{64017733-F13C-145F-240B-4A3A0C0060A5}"/>
                </a:ext>
              </a:extLst>
            </p:cNvPr>
            <p:cNvGrpSpPr/>
            <p:nvPr/>
          </p:nvGrpSpPr>
          <p:grpSpPr>
            <a:xfrm rot="1403155">
              <a:off x="5390340" y="1267430"/>
              <a:ext cx="1411320" cy="317160"/>
              <a:chOff x="1598580" y="4194530"/>
              <a:chExt cx="1677960" cy="317160"/>
            </a:xfrm>
          </p:grpSpPr>
          <mc:AlternateContent xmlns:mc="http://schemas.openxmlformats.org/markup-compatibility/2006" xmlns:p14="http://schemas.microsoft.com/office/powerpoint/2010/main">
            <mc:Choice Requires="p14">
              <p:contentPart p14:bwMode="auto" r:id="rId12">
                <p14:nvContentPartPr>
                  <p14:cNvPr id="58" name="Ink 57">
                    <a:extLst>
                      <a:ext uri="{FF2B5EF4-FFF2-40B4-BE49-F238E27FC236}">
                        <a16:creationId xmlns:a16="http://schemas.microsoft.com/office/drawing/2014/main" id="{B8D90EBA-C5A8-CF1B-E7D0-5E6CECA4EF09}"/>
                      </a:ext>
                    </a:extLst>
                  </p14:cNvPr>
                  <p14:cNvContentPartPr/>
                  <p14:nvPr/>
                </p14:nvContentPartPr>
                <p14:xfrm>
                  <a:off x="3254220" y="4479290"/>
                  <a:ext cx="6480" cy="7920"/>
                </p14:xfrm>
              </p:contentPart>
            </mc:Choice>
            <mc:Fallback xmlns="">
              <p:pic>
                <p:nvPicPr>
                  <p:cNvPr id="58" name="Ink 57">
                    <a:extLst>
                      <a:ext uri="{FF2B5EF4-FFF2-40B4-BE49-F238E27FC236}">
                        <a16:creationId xmlns:a16="http://schemas.microsoft.com/office/drawing/2014/main" id="{B8D90EBA-C5A8-CF1B-E7D0-5E6CECA4EF09}"/>
                      </a:ext>
                    </a:extLst>
                  </p:cNvPr>
                  <p:cNvPicPr/>
                  <p:nvPr/>
                </p:nvPicPr>
                <p:blipFill>
                  <a:blip r:embed="rId9"/>
                  <a:stretch>
                    <a:fillRect/>
                  </a:stretch>
                </p:blipFill>
                <p:spPr>
                  <a:xfrm>
                    <a:off x="3243420" y="4470290"/>
                    <a:ext cx="27648" cy="255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59" name="Ink 58">
                    <a:extLst>
                      <a:ext uri="{FF2B5EF4-FFF2-40B4-BE49-F238E27FC236}">
                        <a16:creationId xmlns:a16="http://schemas.microsoft.com/office/drawing/2014/main" id="{6775A04A-A4AA-AF19-7293-9AB9E52CD7F7}"/>
                      </a:ext>
                    </a:extLst>
                  </p14:cNvPr>
                  <p14:cNvContentPartPr/>
                  <p14:nvPr/>
                </p14:nvContentPartPr>
                <p14:xfrm>
                  <a:off x="1598580" y="4194530"/>
                  <a:ext cx="1677960" cy="317160"/>
                </p14:xfrm>
              </p:contentPart>
            </mc:Choice>
            <mc:Fallback xmlns="">
              <p:pic>
                <p:nvPicPr>
                  <p:cNvPr id="59" name="Ink 58">
                    <a:extLst>
                      <a:ext uri="{FF2B5EF4-FFF2-40B4-BE49-F238E27FC236}">
                        <a16:creationId xmlns:a16="http://schemas.microsoft.com/office/drawing/2014/main" id="{6775A04A-A4AA-AF19-7293-9AB9E52CD7F7}"/>
                      </a:ext>
                    </a:extLst>
                  </p:cNvPr>
                  <p:cNvPicPr/>
                  <p:nvPr/>
                </p:nvPicPr>
                <p:blipFill>
                  <a:blip r:embed="rId14"/>
                  <a:stretch>
                    <a:fillRect/>
                  </a:stretch>
                </p:blipFill>
                <p:spPr>
                  <a:xfrm>
                    <a:off x="1587879" y="4185530"/>
                    <a:ext cx="1698935" cy="334800"/>
                  </a:xfrm>
                  <a:prstGeom prst="rect">
                    <a:avLst/>
                  </a:prstGeom>
                </p:spPr>
              </p:pic>
            </mc:Fallback>
          </mc:AlternateContent>
        </p:grpSp>
      </p:grpSp>
    </p:spTree>
    <p:extLst>
      <p:ext uri="{BB962C8B-B14F-4D97-AF65-F5344CB8AC3E}">
        <p14:creationId xmlns:p14="http://schemas.microsoft.com/office/powerpoint/2010/main" val="154520350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191EB"/>
        </a:solidFill>
        <a:effectLst/>
      </p:bgPr>
    </p:bg>
    <p:spTree>
      <p:nvGrpSpPr>
        <p:cNvPr id="1" name=""/>
        <p:cNvGrpSpPr/>
        <p:nvPr/>
      </p:nvGrpSpPr>
      <p:grpSpPr>
        <a:xfrm>
          <a:off x="0" y="0"/>
          <a:ext cx="0" cy="0"/>
          <a:chOff x="0" y="0"/>
          <a:chExt cx="0" cy="0"/>
        </a:xfrm>
      </p:grpSpPr>
      <p:sp>
        <p:nvSpPr>
          <p:cNvPr id="44" name="TextBox 43">
            <a:extLst>
              <a:ext uri="{FF2B5EF4-FFF2-40B4-BE49-F238E27FC236}">
                <a16:creationId xmlns:a16="http://schemas.microsoft.com/office/drawing/2014/main" id="{B12E4615-E9DB-EC9E-52E1-E3AA9E9FB1E0}"/>
              </a:ext>
            </a:extLst>
          </p:cNvPr>
          <p:cNvSpPr txBox="1"/>
          <p:nvPr/>
        </p:nvSpPr>
        <p:spPr>
          <a:xfrm>
            <a:off x="917575" y="2585085"/>
            <a:ext cx="7837402" cy="4031873"/>
          </a:xfrm>
          <a:prstGeom prst="rect">
            <a:avLst/>
          </a:prstGeom>
          <a:noFill/>
        </p:spPr>
        <p:txBody>
          <a:bodyPr wrap="none" rtlCol="0">
            <a:spAutoFit/>
          </a:bodyPr>
          <a:lstStyle/>
          <a:p>
            <a:r>
              <a:rPr lang="en-US" sz="3200" dirty="0">
                <a:solidFill>
                  <a:schemeClr val="bg1"/>
                </a:solidFill>
                <a:latin typeface="Roboto Mono" panose="00000009000000000000" pitchFamily="49" charset="0"/>
                <a:ea typeface="Roboto Mono" panose="00000009000000000000" pitchFamily="49" charset="0"/>
              </a:rPr>
              <a:t>enough of coding…</a:t>
            </a:r>
          </a:p>
          <a:p>
            <a:r>
              <a:rPr lang="en-US" sz="3200" dirty="0">
                <a:solidFill>
                  <a:schemeClr val="bg1"/>
                </a:solidFill>
                <a:latin typeface="Roboto Mono" panose="00000009000000000000" pitchFamily="49" charset="0"/>
                <a:ea typeface="Roboto Mono" panose="00000009000000000000" pitchFamily="49" charset="0"/>
              </a:rPr>
              <a:t>did you think your user’s </a:t>
            </a:r>
            <a:r>
              <a:rPr lang="en-US" sz="3200" dirty="0" err="1">
                <a:solidFill>
                  <a:schemeClr val="bg1"/>
                </a:solidFill>
                <a:latin typeface="Roboto Mono" panose="00000009000000000000" pitchFamily="49" charset="0"/>
                <a:ea typeface="Roboto Mono" panose="00000009000000000000" pitchFamily="49" charset="0"/>
              </a:rPr>
              <a:t>gonna</a:t>
            </a:r>
            <a:endParaRPr lang="en-US" sz="3200" dirty="0">
              <a:solidFill>
                <a:schemeClr val="bg1"/>
              </a:solidFill>
              <a:latin typeface="Roboto Mono" panose="00000009000000000000" pitchFamily="49" charset="0"/>
              <a:ea typeface="Roboto Mono" panose="00000009000000000000" pitchFamily="49" charset="0"/>
            </a:endParaRPr>
          </a:p>
          <a:p>
            <a:r>
              <a:rPr lang="en-US" sz="3200" dirty="0">
                <a:solidFill>
                  <a:schemeClr val="bg1"/>
                </a:solidFill>
                <a:latin typeface="Roboto Mono" panose="00000009000000000000" pitchFamily="49" charset="0"/>
                <a:ea typeface="Roboto Mono" panose="00000009000000000000" pitchFamily="49" charset="0"/>
              </a:rPr>
              <a:t>use your </a:t>
            </a:r>
            <a:r>
              <a:rPr lang="en-US" sz="3200" b="1" dirty="0">
                <a:solidFill>
                  <a:schemeClr val="bg1"/>
                </a:solidFill>
                <a:latin typeface="Roboto Mono" panose="00000009000000000000" pitchFamily="49" charset="0"/>
                <a:ea typeface="Roboto Mono" panose="00000009000000000000" pitchFamily="49" charset="0"/>
              </a:rPr>
              <a:t>app</a:t>
            </a:r>
          </a:p>
          <a:p>
            <a:endParaRPr lang="en-US" sz="3200" b="1" dirty="0">
              <a:solidFill>
                <a:schemeClr val="bg1"/>
              </a:solidFill>
              <a:latin typeface="Roboto Mono" panose="00000009000000000000" pitchFamily="49" charset="0"/>
              <a:ea typeface="Roboto Mono" panose="00000009000000000000" pitchFamily="49" charset="0"/>
            </a:endParaRPr>
          </a:p>
          <a:p>
            <a:endParaRPr lang="en-US" sz="3200" b="1" dirty="0">
              <a:solidFill>
                <a:schemeClr val="bg1"/>
              </a:solidFill>
              <a:latin typeface="Roboto Mono" panose="00000009000000000000" pitchFamily="49" charset="0"/>
              <a:ea typeface="Roboto Mono" panose="00000009000000000000" pitchFamily="49" charset="0"/>
            </a:endParaRPr>
          </a:p>
          <a:p>
            <a:endParaRPr lang="en-US" sz="3200" b="1" dirty="0">
              <a:solidFill>
                <a:schemeClr val="bg1"/>
              </a:solidFill>
              <a:latin typeface="Roboto Mono" panose="00000009000000000000" pitchFamily="49" charset="0"/>
              <a:ea typeface="Roboto Mono" panose="00000009000000000000" pitchFamily="49" charset="0"/>
            </a:endParaRPr>
          </a:p>
          <a:p>
            <a:r>
              <a:rPr lang="en-US" sz="3200" dirty="0">
                <a:solidFill>
                  <a:schemeClr val="bg1"/>
                </a:solidFill>
                <a:latin typeface="Roboto Mono" panose="00000009000000000000" pitchFamily="49" charset="0"/>
                <a:ea typeface="Roboto Mono" panose="00000009000000000000" pitchFamily="49" charset="0"/>
              </a:rPr>
              <a:t>Well, without </a:t>
            </a:r>
            <a:r>
              <a:rPr lang="en-US" sz="3200" b="1" dirty="0">
                <a:solidFill>
                  <a:schemeClr val="bg1"/>
                </a:solidFill>
                <a:latin typeface="Roboto Mono" panose="00000009000000000000" pitchFamily="49" charset="0"/>
                <a:ea typeface="Roboto Mono" panose="00000009000000000000" pitchFamily="49" charset="0"/>
              </a:rPr>
              <a:t>Design?</a:t>
            </a:r>
          </a:p>
          <a:p>
            <a:endParaRPr lang="en-US" sz="3200" b="1" dirty="0">
              <a:solidFill>
                <a:schemeClr val="bg1"/>
              </a:solidFill>
              <a:latin typeface="Roboto Mono" panose="00000009000000000000" pitchFamily="49" charset="0"/>
              <a:ea typeface="Roboto Mono" panose="00000009000000000000" pitchFamily="49" charset="0"/>
            </a:endParaRPr>
          </a:p>
        </p:txBody>
      </p:sp>
      <p:grpSp>
        <p:nvGrpSpPr>
          <p:cNvPr id="2" name="Group 1">
            <a:extLst>
              <a:ext uri="{FF2B5EF4-FFF2-40B4-BE49-F238E27FC236}">
                <a16:creationId xmlns:a16="http://schemas.microsoft.com/office/drawing/2014/main" id="{72F1953F-786F-C962-4791-AF8B9E6B2C93}"/>
              </a:ext>
            </a:extLst>
          </p:cNvPr>
          <p:cNvGrpSpPr/>
          <p:nvPr/>
        </p:nvGrpSpPr>
        <p:grpSpPr>
          <a:xfrm>
            <a:off x="917574" y="2000250"/>
            <a:ext cx="5178426" cy="3356412"/>
            <a:chOff x="917574" y="2000250"/>
            <a:chExt cx="5178426" cy="3356412"/>
          </a:xfrm>
        </p:grpSpPr>
        <p:sp>
          <p:nvSpPr>
            <p:cNvPr id="3" name="Rectangle 2">
              <a:extLst>
                <a:ext uri="{FF2B5EF4-FFF2-40B4-BE49-F238E27FC236}">
                  <a16:creationId xmlns:a16="http://schemas.microsoft.com/office/drawing/2014/main" id="{6A7C1569-3B36-B5B2-88A3-FCB3C6B025D5}"/>
                </a:ext>
              </a:extLst>
            </p:cNvPr>
            <p:cNvSpPr/>
            <p:nvPr/>
          </p:nvSpPr>
          <p:spPr>
            <a:xfrm>
              <a:off x="917575" y="2000250"/>
              <a:ext cx="5178425" cy="1169670"/>
            </a:xfrm>
            <a:prstGeom prst="rect">
              <a:avLst/>
            </a:prstGeom>
            <a:solidFill>
              <a:srgbClr val="019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9D056D13-C79B-5189-7EBE-2D0D64AB2F02}"/>
                </a:ext>
              </a:extLst>
            </p:cNvPr>
            <p:cNvSpPr/>
            <p:nvPr/>
          </p:nvSpPr>
          <p:spPr>
            <a:xfrm>
              <a:off x="917574" y="4186992"/>
              <a:ext cx="5178425" cy="1169670"/>
            </a:xfrm>
            <a:prstGeom prst="rect">
              <a:avLst/>
            </a:prstGeom>
            <a:solidFill>
              <a:srgbClr val="019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a:extLst>
              <a:ext uri="{FF2B5EF4-FFF2-40B4-BE49-F238E27FC236}">
                <a16:creationId xmlns:a16="http://schemas.microsoft.com/office/drawing/2014/main" id="{F325E4BD-39DF-4E79-9078-EDEDFE72E200}"/>
              </a:ext>
            </a:extLst>
          </p:cNvPr>
          <p:cNvSpPr/>
          <p:nvPr/>
        </p:nvSpPr>
        <p:spPr>
          <a:xfrm>
            <a:off x="917574" y="4605993"/>
            <a:ext cx="5273676" cy="750669"/>
          </a:xfrm>
          <a:prstGeom prst="rect">
            <a:avLst/>
          </a:prstGeom>
          <a:solidFill>
            <a:srgbClr val="019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68536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001D5A48-7336-B14A-2AB0-EEEE663648B5}"/>
              </a:ext>
            </a:extLst>
          </p:cNvPr>
          <p:cNvGrpSpPr/>
          <p:nvPr/>
        </p:nvGrpSpPr>
        <p:grpSpPr>
          <a:xfrm>
            <a:off x="704849" y="5342794"/>
            <a:ext cx="4421065" cy="59430"/>
            <a:chOff x="597876" y="5224829"/>
            <a:chExt cx="12191999" cy="160019"/>
          </a:xfrm>
        </p:grpSpPr>
        <p:sp>
          <p:nvSpPr>
            <p:cNvPr id="71" name="Rectangle 70">
              <a:extLst>
                <a:ext uri="{FF2B5EF4-FFF2-40B4-BE49-F238E27FC236}">
                  <a16:creationId xmlns:a16="http://schemas.microsoft.com/office/drawing/2014/main" id="{3F577564-62CD-95EB-247D-B3B223FBD436}"/>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A2DCC578-A53D-459C-65DD-69F5E3321A09}"/>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F5C040FF-4BEC-BA53-DABB-042A658D0169}"/>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D9462EF6-A9E1-0164-F5A9-BC1D19DF4D2A}"/>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5" name="Graphic 64">
            <a:extLst>
              <a:ext uri="{FF2B5EF4-FFF2-40B4-BE49-F238E27FC236}">
                <a16:creationId xmlns:a16="http://schemas.microsoft.com/office/drawing/2014/main" id="{24204435-A9C0-A784-F5CE-93BB112352F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262288">
            <a:off x="7977643" y="364154"/>
            <a:ext cx="2429352" cy="2408529"/>
          </a:xfrm>
          <a:prstGeom prst="rect">
            <a:avLst/>
          </a:prstGeom>
        </p:spPr>
      </p:pic>
      <p:pic>
        <p:nvPicPr>
          <p:cNvPr id="67" name="Graphic 66">
            <a:extLst>
              <a:ext uri="{FF2B5EF4-FFF2-40B4-BE49-F238E27FC236}">
                <a16:creationId xmlns:a16="http://schemas.microsoft.com/office/drawing/2014/main" id="{C3E42357-D563-E838-6281-BD48B05AF39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288415" y="2712355"/>
            <a:ext cx="5694673" cy="6858000"/>
          </a:xfrm>
          <a:prstGeom prst="rect">
            <a:avLst/>
          </a:prstGeom>
        </p:spPr>
      </p:pic>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90" name="Rectangle: Rounded Corners 89">
            <a:extLst>
              <a:ext uri="{FF2B5EF4-FFF2-40B4-BE49-F238E27FC236}">
                <a16:creationId xmlns:a16="http://schemas.microsoft.com/office/drawing/2014/main" id="{E2E634B8-042B-D009-ACF1-E7E4826E74F8}"/>
              </a:ext>
            </a:extLst>
          </p:cNvPr>
          <p:cNvSpPr/>
          <p:nvPr/>
        </p:nvSpPr>
        <p:spPr>
          <a:xfrm>
            <a:off x="597875" y="-6067066"/>
            <a:ext cx="10996247" cy="5644414"/>
          </a:xfrm>
          <a:prstGeom prst="roundRect">
            <a:avLst>
              <a:gd name="adj" fmla="val 3324"/>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TextBox 83">
            <a:extLst>
              <a:ext uri="{FF2B5EF4-FFF2-40B4-BE49-F238E27FC236}">
                <a16:creationId xmlns:a16="http://schemas.microsoft.com/office/drawing/2014/main" id="{F58E92ED-FE2F-C11A-BEAA-0CB38F88D424}"/>
              </a:ext>
            </a:extLst>
          </p:cNvPr>
          <p:cNvSpPr txBox="1"/>
          <p:nvPr/>
        </p:nvSpPr>
        <p:spPr>
          <a:xfrm>
            <a:off x="597876" y="2355067"/>
            <a:ext cx="8414239" cy="584775"/>
          </a:xfrm>
          <a:prstGeom prst="rect">
            <a:avLst/>
          </a:prstGeom>
          <a:noFill/>
        </p:spPr>
        <p:txBody>
          <a:bodyPr wrap="square" rtlCol="0">
            <a:spAutoFit/>
          </a:bodyPr>
          <a:lstStyle/>
          <a:p>
            <a:r>
              <a:rPr lang="en-US" sz="3200" dirty="0">
                <a:solidFill>
                  <a:schemeClr val="bg1"/>
                </a:solidFill>
                <a:latin typeface="Google Sans" panose="020B0503030502040204" pitchFamily="34" charset="0"/>
              </a:rPr>
              <a:t>Responsive layout grid</a:t>
            </a:r>
            <a:endParaRPr lang="en-US" sz="3200" b="1" dirty="0">
              <a:solidFill>
                <a:srgbClr val="4285F4"/>
              </a:solidFill>
              <a:latin typeface="Google Sans" panose="020B0503030502040204" pitchFamily="34" charset="0"/>
            </a:endParaRPr>
          </a:p>
        </p:txBody>
      </p:sp>
      <p:sp>
        <p:nvSpPr>
          <p:cNvPr id="88" name="TextBox 87">
            <a:extLst>
              <a:ext uri="{FF2B5EF4-FFF2-40B4-BE49-F238E27FC236}">
                <a16:creationId xmlns:a16="http://schemas.microsoft.com/office/drawing/2014/main" id="{7E83A40E-6BE1-CC77-2524-C4D3AC1DACF3}"/>
              </a:ext>
            </a:extLst>
          </p:cNvPr>
          <p:cNvSpPr txBox="1"/>
          <p:nvPr/>
        </p:nvSpPr>
        <p:spPr>
          <a:xfrm>
            <a:off x="597876" y="3026749"/>
            <a:ext cx="10996248" cy="1692771"/>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Material Design’s responsive layout grid adapts to screen size and orientation, ensuring consistency across layouts. The responsive layout grid is made up of three elements: columns, gutters, and margins.</a:t>
            </a:r>
          </a:p>
        </p:txBody>
      </p:sp>
      <p:sp>
        <p:nvSpPr>
          <p:cNvPr id="112" name="Rectangle 111">
            <a:extLst>
              <a:ext uri="{FF2B5EF4-FFF2-40B4-BE49-F238E27FC236}">
                <a16:creationId xmlns:a16="http://schemas.microsoft.com/office/drawing/2014/main" id="{53ECC41D-EEC4-D730-4123-91C2B10A1406}"/>
              </a:ext>
            </a:extLst>
          </p:cNvPr>
          <p:cNvSpPr/>
          <p:nvPr/>
        </p:nvSpPr>
        <p:spPr>
          <a:xfrm>
            <a:off x="1217074" y="-5395635"/>
            <a:ext cx="8213569" cy="438555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Rectangle 112">
            <a:extLst>
              <a:ext uri="{FF2B5EF4-FFF2-40B4-BE49-F238E27FC236}">
                <a16:creationId xmlns:a16="http://schemas.microsoft.com/office/drawing/2014/main" id="{179BB31F-B667-0E65-94B5-296AFB7AB322}"/>
              </a:ext>
            </a:extLst>
          </p:cNvPr>
          <p:cNvSpPr/>
          <p:nvPr/>
        </p:nvSpPr>
        <p:spPr>
          <a:xfrm>
            <a:off x="1217074" y="-5395635"/>
            <a:ext cx="8213569" cy="34259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Isosceles Triangle 113">
            <a:extLst>
              <a:ext uri="{FF2B5EF4-FFF2-40B4-BE49-F238E27FC236}">
                <a16:creationId xmlns:a16="http://schemas.microsoft.com/office/drawing/2014/main" id="{7B9F1DEC-2148-1303-35D1-16FF0586AFB0}"/>
              </a:ext>
            </a:extLst>
          </p:cNvPr>
          <p:cNvSpPr/>
          <p:nvPr/>
        </p:nvSpPr>
        <p:spPr>
          <a:xfrm rot="10800000">
            <a:off x="9185396" y="-5285183"/>
            <a:ext cx="141167" cy="121695"/>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12633F77-F28D-6C11-F715-26EB98DF74CC}"/>
              </a:ext>
            </a:extLst>
          </p:cNvPr>
          <p:cNvSpPr/>
          <p:nvPr/>
        </p:nvSpPr>
        <p:spPr>
          <a:xfrm>
            <a:off x="8964880" y="-5285184"/>
            <a:ext cx="121696" cy="12169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311471A3-C87A-59EF-9BE4-218A58859EEB}"/>
              </a:ext>
            </a:extLst>
          </p:cNvPr>
          <p:cNvSpPr/>
          <p:nvPr/>
        </p:nvSpPr>
        <p:spPr>
          <a:xfrm>
            <a:off x="8739105" y="-5285184"/>
            <a:ext cx="121696" cy="12169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a:extLst>
              <a:ext uri="{FF2B5EF4-FFF2-40B4-BE49-F238E27FC236}">
                <a16:creationId xmlns:a16="http://schemas.microsoft.com/office/drawing/2014/main" id="{E2C5A12B-4EC5-8862-6D33-94F3DFB0A336}"/>
              </a:ext>
            </a:extLst>
          </p:cNvPr>
          <p:cNvSpPr/>
          <p:nvPr/>
        </p:nvSpPr>
        <p:spPr>
          <a:xfrm>
            <a:off x="1217074" y="-5053038"/>
            <a:ext cx="8213569" cy="8885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7547B55F-2118-9C7E-EB04-DC313DF676BB}"/>
              </a:ext>
            </a:extLst>
          </p:cNvPr>
          <p:cNvSpPr/>
          <p:nvPr/>
        </p:nvSpPr>
        <p:spPr>
          <a:xfrm>
            <a:off x="1209857" y="-4164458"/>
            <a:ext cx="8213569" cy="118683"/>
          </a:xfrm>
          <a:prstGeom prst="rect">
            <a:avLst/>
          </a:prstGeom>
          <a:gradFill flip="none" rotWithShape="1">
            <a:gsLst>
              <a:gs pos="0">
                <a:schemeClr val="bg1">
                  <a:shade val="30000"/>
                  <a:satMod val="115000"/>
                  <a:alpha val="59000"/>
                </a:schemeClr>
              </a:gs>
              <a:gs pos="100000">
                <a:srgbClr val="F2F2F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Rounded Corners 118">
            <a:extLst>
              <a:ext uri="{FF2B5EF4-FFF2-40B4-BE49-F238E27FC236}">
                <a16:creationId xmlns:a16="http://schemas.microsoft.com/office/drawing/2014/main" id="{CE646D60-6470-4A6A-A5B3-C368C4FE41B5}"/>
              </a:ext>
            </a:extLst>
          </p:cNvPr>
          <p:cNvSpPr/>
          <p:nvPr/>
        </p:nvSpPr>
        <p:spPr>
          <a:xfrm>
            <a:off x="1541138" y="-3248853"/>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Rounded Corners 119">
            <a:extLst>
              <a:ext uri="{FF2B5EF4-FFF2-40B4-BE49-F238E27FC236}">
                <a16:creationId xmlns:a16="http://schemas.microsoft.com/office/drawing/2014/main" id="{399BE7A8-5743-008A-9C5F-8F0FE3F947FB}"/>
              </a:ext>
            </a:extLst>
          </p:cNvPr>
          <p:cNvSpPr/>
          <p:nvPr/>
        </p:nvSpPr>
        <p:spPr>
          <a:xfrm>
            <a:off x="3481718" y="-3250358"/>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Rounded Corners 120">
            <a:extLst>
              <a:ext uri="{FF2B5EF4-FFF2-40B4-BE49-F238E27FC236}">
                <a16:creationId xmlns:a16="http://schemas.microsoft.com/office/drawing/2014/main" id="{1AF89EC7-472E-FBE4-7A28-A43C26720229}"/>
              </a:ext>
            </a:extLst>
          </p:cNvPr>
          <p:cNvSpPr/>
          <p:nvPr/>
        </p:nvSpPr>
        <p:spPr>
          <a:xfrm>
            <a:off x="5422298" y="-3251864"/>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Rounded Corners 121">
            <a:extLst>
              <a:ext uri="{FF2B5EF4-FFF2-40B4-BE49-F238E27FC236}">
                <a16:creationId xmlns:a16="http://schemas.microsoft.com/office/drawing/2014/main" id="{D7DD5E81-1AC5-9620-EA2F-196C1576CCD4}"/>
              </a:ext>
            </a:extLst>
          </p:cNvPr>
          <p:cNvSpPr/>
          <p:nvPr/>
        </p:nvSpPr>
        <p:spPr>
          <a:xfrm>
            <a:off x="7362877" y="-3253369"/>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Rounded Corners 148">
            <a:extLst>
              <a:ext uri="{FF2B5EF4-FFF2-40B4-BE49-F238E27FC236}">
                <a16:creationId xmlns:a16="http://schemas.microsoft.com/office/drawing/2014/main" id="{620CCA4E-08FC-9A84-94D4-34F5772A3D46}"/>
              </a:ext>
            </a:extLst>
          </p:cNvPr>
          <p:cNvSpPr/>
          <p:nvPr/>
        </p:nvSpPr>
        <p:spPr>
          <a:xfrm>
            <a:off x="3481718" y="-1266898"/>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Rounded Corners 150">
            <a:extLst>
              <a:ext uri="{FF2B5EF4-FFF2-40B4-BE49-F238E27FC236}">
                <a16:creationId xmlns:a16="http://schemas.microsoft.com/office/drawing/2014/main" id="{BB70610E-A6BA-632C-4F82-0737BA194F11}"/>
              </a:ext>
            </a:extLst>
          </p:cNvPr>
          <p:cNvSpPr/>
          <p:nvPr/>
        </p:nvSpPr>
        <p:spPr>
          <a:xfrm>
            <a:off x="5429352" y="-1268056"/>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Rounded Corners 152">
            <a:extLst>
              <a:ext uri="{FF2B5EF4-FFF2-40B4-BE49-F238E27FC236}">
                <a16:creationId xmlns:a16="http://schemas.microsoft.com/office/drawing/2014/main" id="{C2E204A6-F7F4-C5FA-089A-67030D0C0B98}"/>
              </a:ext>
            </a:extLst>
          </p:cNvPr>
          <p:cNvSpPr/>
          <p:nvPr/>
        </p:nvSpPr>
        <p:spPr>
          <a:xfrm>
            <a:off x="7362758" y="-1275693"/>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TextBox 126">
            <a:extLst>
              <a:ext uri="{FF2B5EF4-FFF2-40B4-BE49-F238E27FC236}">
                <a16:creationId xmlns:a16="http://schemas.microsoft.com/office/drawing/2014/main" id="{197965C2-FE4A-4F97-0FCA-E89ADEDBEEC9}"/>
              </a:ext>
            </a:extLst>
          </p:cNvPr>
          <p:cNvSpPr txBox="1"/>
          <p:nvPr/>
        </p:nvSpPr>
        <p:spPr>
          <a:xfrm>
            <a:off x="1493215" y="-3801647"/>
            <a:ext cx="1356797" cy="379284"/>
          </a:xfrm>
          <a:prstGeom prst="rect">
            <a:avLst/>
          </a:prstGeom>
          <a:noFill/>
        </p:spPr>
        <p:txBody>
          <a:bodyPr wrap="none" rtlCol="0">
            <a:spAutoFit/>
          </a:bodyPr>
          <a:lstStyle/>
          <a:p>
            <a:r>
              <a:rPr lang="en-US" dirty="0" err="1">
                <a:latin typeface="Google Sans" panose="020B0503030502040204" pitchFamily="34" charset="0"/>
              </a:rPr>
              <a:t>Subheader</a:t>
            </a:r>
            <a:endParaRPr lang="en-US" dirty="0">
              <a:latin typeface="Google Sans" panose="020B0503030502040204" pitchFamily="34" charset="0"/>
            </a:endParaRPr>
          </a:p>
        </p:txBody>
      </p:sp>
      <p:sp>
        <p:nvSpPr>
          <p:cNvPr id="129" name="Rectangle 128">
            <a:extLst>
              <a:ext uri="{FF2B5EF4-FFF2-40B4-BE49-F238E27FC236}">
                <a16:creationId xmlns:a16="http://schemas.microsoft.com/office/drawing/2014/main" id="{0A317294-FDF9-6BA2-F028-BD2CA4377800}"/>
              </a:ext>
            </a:extLst>
          </p:cNvPr>
          <p:cNvSpPr/>
          <p:nvPr/>
        </p:nvSpPr>
        <p:spPr>
          <a:xfrm>
            <a:off x="1217074" y="-5395635"/>
            <a:ext cx="332812" cy="51712"/>
          </a:xfrm>
          <a:prstGeom prst="rect">
            <a:avLst/>
          </a:prstGeom>
          <a:solidFill>
            <a:srgbClr val="35FDB1">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9DFA3CC5-78B2-DB35-9287-B7BDFB802671}"/>
              </a:ext>
            </a:extLst>
          </p:cNvPr>
          <p:cNvSpPr/>
          <p:nvPr/>
        </p:nvSpPr>
        <p:spPr>
          <a:xfrm>
            <a:off x="1543364" y="-5395635"/>
            <a:ext cx="749927" cy="51712"/>
          </a:xfrm>
          <a:prstGeom prst="rect">
            <a:avLst/>
          </a:prstGeom>
          <a:solidFill>
            <a:srgbClr val="FC368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B1808272-D07D-5ECC-5312-79B69032F1EE}"/>
              </a:ext>
            </a:extLst>
          </p:cNvPr>
          <p:cNvSpPr/>
          <p:nvPr/>
        </p:nvSpPr>
        <p:spPr>
          <a:xfrm>
            <a:off x="2293292" y="-5395635"/>
            <a:ext cx="226609" cy="51712"/>
          </a:xfrm>
          <a:prstGeom prst="rect">
            <a:avLst/>
          </a:prstGeom>
          <a:solidFill>
            <a:srgbClr val="36DBFC">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a:extLst>
              <a:ext uri="{FF2B5EF4-FFF2-40B4-BE49-F238E27FC236}">
                <a16:creationId xmlns:a16="http://schemas.microsoft.com/office/drawing/2014/main" id="{E6E259BA-1576-7938-4ACD-A98F9B7A45C6}"/>
              </a:ext>
            </a:extLst>
          </p:cNvPr>
          <p:cNvSpPr/>
          <p:nvPr/>
        </p:nvSpPr>
        <p:spPr>
          <a:xfrm>
            <a:off x="2513380" y="-5395635"/>
            <a:ext cx="749927" cy="51712"/>
          </a:xfrm>
          <a:prstGeom prst="rect">
            <a:avLst/>
          </a:prstGeom>
          <a:solidFill>
            <a:srgbClr val="FC368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AB36913B-813C-196D-6C35-DA2A4E8A264A}"/>
              </a:ext>
            </a:extLst>
          </p:cNvPr>
          <p:cNvSpPr/>
          <p:nvPr/>
        </p:nvSpPr>
        <p:spPr>
          <a:xfrm>
            <a:off x="3263307" y="-5395635"/>
            <a:ext cx="226609" cy="51712"/>
          </a:xfrm>
          <a:prstGeom prst="rect">
            <a:avLst/>
          </a:prstGeom>
          <a:solidFill>
            <a:srgbClr val="36DBFC">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920BCF5-8EC9-4494-9573-E4B2BFF3C5D4}"/>
              </a:ext>
            </a:extLst>
          </p:cNvPr>
          <p:cNvSpPr/>
          <p:nvPr/>
        </p:nvSpPr>
        <p:spPr>
          <a:xfrm>
            <a:off x="3483395" y="-5395635"/>
            <a:ext cx="749927" cy="51712"/>
          </a:xfrm>
          <a:prstGeom prst="rect">
            <a:avLst/>
          </a:prstGeom>
          <a:solidFill>
            <a:srgbClr val="FC368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45737BAF-46F8-D034-3305-FEE49A436567}"/>
              </a:ext>
            </a:extLst>
          </p:cNvPr>
          <p:cNvSpPr/>
          <p:nvPr/>
        </p:nvSpPr>
        <p:spPr>
          <a:xfrm>
            <a:off x="4233322" y="-5395635"/>
            <a:ext cx="226609" cy="51712"/>
          </a:xfrm>
          <a:prstGeom prst="rect">
            <a:avLst/>
          </a:prstGeom>
          <a:solidFill>
            <a:srgbClr val="36DBFC">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FD14A69F-32A1-6EDE-CFBC-360429DB2F0B}"/>
              </a:ext>
            </a:extLst>
          </p:cNvPr>
          <p:cNvSpPr/>
          <p:nvPr/>
        </p:nvSpPr>
        <p:spPr>
          <a:xfrm>
            <a:off x="4453410" y="-5395635"/>
            <a:ext cx="749927" cy="51712"/>
          </a:xfrm>
          <a:prstGeom prst="rect">
            <a:avLst/>
          </a:prstGeom>
          <a:solidFill>
            <a:srgbClr val="FC368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7389196E-9F67-5DDB-D73D-71203F73D977}"/>
              </a:ext>
            </a:extLst>
          </p:cNvPr>
          <p:cNvSpPr/>
          <p:nvPr/>
        </p:nvSpPr>
        <p:spPr>
          <a:xfrm>
            <a:off x="5203337" y="-5395635"/>
            <a:ext cx="226609" cy="51712"/>
          </a:xfrm>
          <a:prstGeom prst="rect">
            <a:avLst/>
          </a:prstGeom>
          <a:solidFill>
            <a:srgbClr val="36DBFC">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527B2320-440C-31D1-F4C2-7478FBF31A61}"/>
              </a:ext>
            </a:extLst>
          </p:cNvPr>
          <p:cNvSpPr/>
          <p:nvPr/>
        </p:nvSpPr>
        <p:spPr>
          <a:xfrm>
            <a:off x="5423425" y="-5395635"/>
            <a:ext cx="749927" cy="51712"/>
          </a:xfrm>
          <a:prstGeom prst="rect">
            <a:avLst/>
          </a:prstGeom>
          <a:solidFill>
            <a:srgbClr val="FC368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6D744751-48A9-E049-5D1F-0588A3D92DBC}"/>
              </a:ext>
            </a:extLst>
          </p:cNvPr>
          <p:cNvSpPr/>
          <p:nvPr/>
        </p:nvSpPr>
        <p:spPr>
          <a:xfrm>
            <a:off x="6173352" y="-5395635"/>
            <a:ext cx="226609" cy="51712"/>
          </a:xfrm>
          <a:prstGeom prst="rect">
            <a:avLst/>
          </a:prstGeom>
          <a:solidFill>
            <a:srgbClr val="36DBFC">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6E3CBB16-FB98-7C40-BA0A-AC94D1F2B308}"/>
              </a:ext>
            </a:extLst>
          </p:cNvPr>
          <p:cNvSpPr/>
          <p:nvPr/>
        </p:nvSpPr>
        <p:spPr>
          <a:xfrm>
            <a:off x="6393440" y="-5395635"/>
            <a:ext cx="749927" cy="51712"/>
          </a:xfrm>
          <a:prstGeom prst="rect">
            <a:avLst/>
          </a:prstGeom>
          <a:solidFill>
            <a:srgbClr val="FC368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B7D2CEE7-2773-9567-C111-5D5CAA286750}"/>
              </a:ext>
            </a:extLst>
          </p:cNvPr>
          <p:cNvSpPr/>
          <p:nvPr/>
        </p:nvSpPr>
        <p:spPr>
          <a:xfrm>
            <a:off x="7143367" y="-5395635"/>
            <a:ext cx="226609" cy="51712"/>
          </a:xfrm>
          <a:prstGeom prst="rect">
            <a:avLst/>
          </a:prstGeom>
          <a:solidFill>
            <a:srgbClr val="36DBFC">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B93289C3-AA15-0895-C742-DD0387CF18E5}"/>
              </a:ext>
            </a:extLst>
          </p:cNvPr>
          <p:cNvSpPr/>
          <p:nvPr/>
        </p:nvSpPr>
        <p:spPr>
          <a:xfrm>
            <a:off x="7363455" y="-5395635"/>
            <a:ext cx="749927" cy="51712"/>
          </a:xfrm>
          <a:prstGeom prst="rect">
            <a:avLst/>
          </a:prstGeom>
          <a:solidFill>
            <a:srgbClr val="FC368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32937D48-A7A6-133A-85AF-6291622976A5}"/>
              </a:ext>
            </a:extLst>
          </p:cNvPr>
          <p:cNvSpPr/>
          <p:nvPr/>
        </p:nvSpPr>
        <p:spPr>
          <a:xfrm>
            <a:off x="8113382" y="-5395635"/>
            <a:ext cx="226609" cy="51712"/>
          </a:xfrm>
          <a:prstGeom prst="rect">
            <a:avLst/>
          </a:prstGeom>
          <a:solidFill>
            <a:srgbClr val="36DBFC">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a:extLst>
              <a:ext uri="{FF2B5EF4-FFF2-40B4-BE49-F238E27FC236}">
                <a16:creationId xmlns:a16="http://schemas.microsoft.com/office/drawing/2014/main" id="{698A13AE-CBE9-1580-80B1-A89B35FF7B85}"/>
              </a:ext>
            </a:extLst>
          </p:cNvPr>
          <p:cNvSpPr/>
          <p:nvPr/>
        </p:nvSpPr>
        <p:spPr>
          <a:xfrm>
            <a:off x="8336731" y="-5395635"/>
            <a:ext cx="749927" cy="51712"/>
          </a:xfrm>
          <a:prstGeom prst="rect">
            <a:avLst/>
          </a:prstGeom>
          <a:solidFill>
            <a:srgbClr val="FC368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B05C28C7-8E93-4B0C-91B3-F1D765C93018}"/>
              </a:ext>
            </a:extLst>
          </p:cNvPr>
          <p:cNvSpPr/>
          <p:nvPr/>
        </p:nvSpPr>
        <p:spPr>
          <a:xfrm>
            <a:off x="9091546" y="-5395635"/>
            <a:ext cx="337085" cy="51712"/>
          </a:xfrm>
          <a:prstGeom prst="rect">
            <a:avLst/>
          </a:prstGeom>
          <a:solidFill>
            <a:srgbClr val="35FDB1">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Rounded Corners 153">
            <a:extLst>
              <a:ext uri="{FF2B5EF4-FFF2-40B4-BE49-F238E27FC236}">
                <a16:creationId xmlns:a16="http://schemas.microsoft.com/office/drawing/2014/main" id="{5241B2E0-E181-8BD4-E261-9353EE0E19CD}"/>
              </a:ext>
            </a:extLst>
          </p:cNvPr>
          <p:cNvSpPr/>
          <p:nvPr/>
        </p:nvSpPr>
        <p:spPr>
          <a:xfrm>
            <a:off x="1547956" y="-1268056"/>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AF198997-42BE-05AB-23B7-24954D95E366}"/>
              </a:ext>
            </a:extLst>
          </p:cNvPr>
          <p:cNvSpPr/>
          <p:nvPr/>
        </p:nvSpPr>
        <p:spPr>
          <a:xfrm>
            <a:off x="1217074" y="-1010082"/>
            <a:ext cx="8213569" cy="271904"/>
          </a:xfrm>
          <a:prstGeom prst="rect">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A872A50F-ECB8-74BC-B9F3-5B66E3302399}"/>
              </a:ext>
            </a:extLst>
          </p:cNvPr>
          <p:cNvSpPr/>
          <p:nvPr/>
        </p:nvSpPr>
        <p:spPr>
          <a:xfrm>
            <a:off x="9639300" y="-4637166"/>
            <a:ext cx="1833208" cy="2419350"/>
          </a:xfrm>
          <a:prstGeom prst="rect">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89043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001D5A48-7336-B14A-2AB0-EEEE663648B5}"/>
              </a:ext>
            </a:extLst>
          </p:cNvPr>
          <p:cNvGrpSpPr/>
          <p:nvPr/>
        </p:nvGrpSpPr>
        <p:grpSpPr>
          <a:xfrm>
            <a:off x="704849" y="5342794"/>
            <a:ext cx="4421065" cy="59430"/>
            <a:chOff x="597876" y="5224829"/>
            <a:chExt cx="12191999" cy="160019"/>
          </a:xfrm>
        </p:grpSpPr>
        <p:sp>
          <p:nvSpPr>
            <p:cNvPr id="71" name="Rectangle 70">
              <a:extLst>
                <a:ext uri="{FF2B5EF4-FFF2-40B4-BE49-F238E27FC236}">
                  <a16:creationId xmlns:a16="http://schemas.microsoft.com/office/drawing/2014/main" id="{3F577564-62CD-95EB-247D-B3B223FBD436}"/>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A2DCC578-A53D-459C-65DD-69F5E3321A09}"/>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F5C040FF-4BEC-BA53-DABB-042A658D0169}"/>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D9462EF6-A9E1-0164-F5A9-BC1D19DF4D2A}"/>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5" name="Graphic 64">
            <a:extLst>
              <a:ext uri="{FF2B5EF4-FFF2-40B4-BE49-F238E27FC236}">
                <a16:creationId xmlns:a16="http://schemas.microsoft.com/office/drawing/2014/main" id="{24204435-A9C0-A784-F5CE-93BB112352F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262288">
            <a:off x="7977643" y="364154"/>
            <a:ext cx="2429352" cy="2408529"/>
          </a:xfrm>
          <a:prstGeom prst="rect">
            <a:avLst/>
          </a:prstGeom>
        </p:spPr>
      </p:pic>
      <p:pic>
        <p:nvPicPr>
          <p:cNvPr id="67" name="Graphic 66">
            <a:extLst>
              <a:ext uri="{FF2B5EF4-FFF2-40B4-BE49-F238E27FC236}">
                <a16:creationId xmlns:a16="http://schemas.microsoft.com/office/drawing/2014/main" id="{C3E42357-D563-E838-6281-BD48B05AF39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288415" y="2712355"/>
            <a:ext cx="5694673" cy="6858000"/>
          </a:xfrm>
          <a:prstGeom prst="rect">
            <a:avLst/>
          </a:prstGeom>
        </p:spPr>
      </p:pic>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5" name="Rectangle: Rounded Corners 4">
            <a:extLst>
              <a:ext uri="{FF2B5EF4-FFF2-40B4-BE49-F238E27FC236}">
                <a16:creationId xmlns:a16="http://schemas.microsoft.com/office/drawing/2014/main" id="{1A9BB6E2-981A-4E11-5DD5-4A66C317CD7C}"/>
              </a:ext>
            </a:extLst>
          </p:cNvPr>
          <p:cNvSpPr/>
          <p:nvPr/>
        </p:nvSpPr>
        <p:spPr>
          <a:xfrm>
            <a:off x="597875" y="606793"/>
            <a:ext cx="10996247" cy="5644414"/>
          </a:xfrm>
          <a:prstGeom prst="roundRect">
            <a:avLst>
              <a:gd name="adj" fmla="val 3324"/>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23742047-0C80-B987-00D3-A56FAD8AF246}"/>
              </a:ext>
            </a:extLst>
          </p:cNvPr>
          <p:cNvSpPr/>
          <p:nvPr/>
        </p:nvSpPr>
        <p:spPr>
          <a:xfrm>
            <a:off x="1217074" y="1238518"/>
            <a:ext cx="8213569" cy="438555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6EF0F32D-8852-4DC0-214E-EDE61B568A5D}"/>
              </a:ext>
            </a:extLst>
          </p:cNvPr>
          <p:cNvSpPr/>
          <p:nvPr/>
        </p:nvSpPr>
        <p:spPr>
          <a:xfrm>
            <a:off x="1217074" y="1238518"/>
            <a:ext cx="8213569" cy="34259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658796A7-8CDF-57E2-59E6-464BF33FC844}"/>
              </a:ext>
            </a:extLst>
          </p:cNvPr>
          <p:cNvSpPr/>
          <p:nvPr/>
        </p:nvSpPr>
        <p:spPr>
          <a:xfrm rot="10800000">
            <a:off x="9185396" y="1348970"/>
            <a:ext cx="141167" cy="121695"/>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826AC01-D32E-DFB6-BE77-166AF5B00BD1}"/>
              </a:ext>
            </a:extLst>
          </p:cNvPr>
          <p:cNvSpPr/>
          <p:nvPr/>
        </p:nvSpPr>
        <p:spPr>
          <a:xfrm>
            <a:off x="8964880" y="1348969"/>
            <a:ext cx="121696" cy="12169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ECAF702-7C3D-ACC5-F5AF-485DB7540F83}"/>
              </a:ext>
            </a:extLst>
          </p:cNvPr>
          <p:cNvSpPr/>
          <p:nvPr/>
        </p:nvSpPr>
        <p:spPr>
          <a:xfrm>
            <a:off x="8739105" y="1348969"/>
            <a:ext cx="121696" cy="12169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FF078762-43C1-03CF-27A3-45FD31519A0E}"/>
              </a:ext>
            </a:extLst>
          </p:cNvPr>
          <p:cNvSpPr/>
          <p:nvPr/>
        </p:nvSpPr>
        <p:spPr>
          <a:xfrm>
            <a:off x="1217074" y="1581115"/>
            <a:ext cx="8213569" cy="8885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9243B9EE-34D3-37EB-FFE9-9369974FCC26}"/>
              </a:ext>
            </a:extLst>
          </p:cNvPr>
          <p:cNvSpPr/>
          <p:nvPr/>
        </p:nvSpPr>
        <p:spPr>
          <a:xfrm>
            <a:off x="1209857" y="2469695"/>
            <a:ext cx="8213569" cy="118683"/>
          </a:xfrm>
          <a:prstGeom prst="rect">
            <a:avLst/>
          </a:prstGeom>
          <a:gradFill flip="none" rotWithShape="1">
            <a:gsLst>
              <a:gs pos="0">
                <a:schemeClr val="bg1">
                  <a:shade val="30000"/>
                  <a:satMod val="115000"/>
                  <a:alpha val="59000"/>
                </a:schemeClr>
              </a:gs>
              <a:gs pos="100000">
                <a:srgbClr val="F2F2F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Rounded Corners 59">
            <a:extLst>
              <a:ext uri="{FF2B5EF4-FFF2-40B4-BE49-F238E27FC236}">
                <a16:creationId xmlns:a16="http://schemas.microsoft.com/office/drawing/2014/main" id="{73677258-F5D6-3F66-607B-4C05E1DDCEBC}"/>
              </a:ext>
            </a:extLst>
          </p:cNvPr>
          <p:cNvSpPr/>
          <p:nvPr/>
        </p:nvSpPr>
        <p:spPr>
          <a:xfrm>
            <a:off x="1541138" y="3385300"/>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Rounded Corners 61">
            <a:extLst>
              <a:ext uri="{FF2B5EF4-FFF2-40B4-BE49-F238E27FC236}">
                <a16:creationId xmlns:a16="http://schemas.microsoft.com/office/drawing/2014/main" id="{25CBB6A9-D444-D927-76A6-005CE8441113}"/>
              </a:ext>
            </a:extLst>
          </p:cNvPr>
          <p:cNvSpPr/>
          <p:nvPr/>
        </p:nvSpPr>
        <p:spPr>
          <a:xfrm>
            <a:off x="3481718" y="3383795"/>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Rounded Corners 63">
            <a:extLst>
              <a:ext uri="{FF2B5EF4-FFF2-40B4-BE49-F238E27FC236}">
                <a16:creationId xmlns:a16="http://schemas.microsoft.com/office/drawing/2014/main" id="{A70A5022-1231-2E08-ECAE-1AC102B688D4}"/>
              </a:ext>
            </a:extLst>
          </p:cNvPr>
          <p:cNvSpPr/>
          <p:nvPr/>
        </p:nvSpPr>
        <p:spPr>
          <a:xfrm>
            <a:off x="5422298" y="3382289"/>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Rounded Corners 65">
            <a:extLst>
              <a:ext uri="{FF2B5EF4-FFF2-40B4-BE49-F238E27FC236}">
                <a16:creationId xmlns:a16="http://schemas.microsoft.com/office/drawing/2014/main" id="{5854B23A-F182-E214-CC9B-5A2499052789}"/>
              </a:ext>
            </a:extLst>
          </p:cNvPr>
          <p:cNvSpPr/>
          <p:nvPr/>
        </p:nvSpPr>
        <p:spPr>
          <a:xfrm>
            <a:off x="7362877" y="3380784"/>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Rounded Corners 67">
            <a:extLst>
              <a:ext uri="{FF2B5EF4-FFF2-40B4-BE49-F238E27FC236}">
                <a16:creationId xmlns:a16="http://schemas.microsoft.com/office/drawing/2014/main" id="{D3024FB3-A5A3-ABAF-13D5-790D36F1BEBB}"/>
              </a:ext>
            </a:extLst>
          </p:cNvPr>
          <p:cNvSpPr/>
          <p:nvPr/>
        </p:nvSpPr>
        <p:spPr>
          <a:xfrm>
            <a:off x="1549337" y="5354600"/>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7033490E-E03E-9540-729A-8C2B4BD54074}"/>
              </a:ext>
            </a:extLst>
          </p:cNvPr>
          <p:cNvSpPr txBox="1"/>
          <p:nvPr/>
        </p:nvSpPr>
        <p:spPr>
          <a:xfrm>
            <a:off x="1493215" y="2832506"/>
            <a:ext cx="1356797" cy="379284"/>
          </a:xfrm>
          <a:prstGeom prst="rect">
            <a:avLst/>
          </a:prstGeom>
          <a:noFill/>
        </p:spPr>
        <p:txBody>
          <a:bodyPr wrap="none" rtlCol="0">
            <a:spAutoFit/>
          </a:bodyPr>
          <a:lstStyle/>
          <a:p>
            <a:r>
              <a:rPr lang="en-US" dirty="0" err="1">
                <a:latin typeface="Google Sans" panose="020B0503030502040204" pitchFamily="34" charset="0"/>
              </a:rPr>
              <a:t>Subheader</a:t>
            </a:r>
            <a:endParaRPr lang="en-US" dirty="0">
              <a:latin typeface="Google Sans" panose="020B0503030502040204" pitchFamily="34" charset="0"/>
            </a:endParaRPr>
          </a:p>
        </p:txBody>
      </p:sp>
      <p:sp>
        <p:nvSpPr>
          <p:cNvPr id="31" name="Rectangle: Rounded Corners 30">
            <a:extLst>
              <a:ext uri="{FF2B5EF4-FFF2-40B4-BE49-F238E27FC236}">
                <a16:creationId xmlns:a16="http://schemas.microsoft.com/office/drawing/2014/main" id="{FCA7223B-C113-636C-D35C-1EFFB3DB903F}"/>
              </a:ext>
            </a:extLst>
          </p:cNvPr>
          <p:cNvSpPr/>
          <p:nvPr/>
        </p:nvSpPr>
        <p:spPr>
          <a:xfrm>
            <a:off x="3481718" y="5351589"/>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0F2AFF7D-0B6B-465B-0117-3A5ACF7026B9}"/>
              </a:ext>
            </a:extLst>
          </p:cNvPr>
          <p:cNvSpPr/>
          <p:nvPr/>
        </p:nvSpPr>
        <p:spPr>
          <a:xfrm>
            <a:off x="5429352" y="5350431"/>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72DC12DB-2188-38C6-B115-8EED55355ADA}"/>
              </a:ext>
            </a:extLst>
          </p:cNvPr>
          <p:cNvSpPr/>
          <p:nvPr/>
        </p:nvSpPr>
        <p:spPr>
          <a:xfrm>
            <a:off x="7362758" y="5342794"/>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5C9930F-2DD0-7108-D652-004C75572F18}"/>
              </a:ext>
            </a:extLst>
          </p:cNvPr>
          <p:cNvSpPr/>
          <p:nvPr/>
        </p:nvSpPr>
        <p:spPr>
          <a:xfrm>
            <a:off x="1217074" y="5624071"/>
            <a:ext cx="8213569" cy="271904"/>
          </a:xfrm>
          <a:prstGeom prst="rect">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CE105913-A8AF-A5F9-A401-FFDE214C64AD}"/>
              </a:ext>
            </a:extLst>
          </p:cNvPr>
          <p:cNvGrpSpPr/>
          <p:nvPr/>
        </p:nvGrpSpPr>
        <p:grpSpPr>
          <a:xfrm>
            <a:off x="9861872" y="2563555"/>
            <a:ext cx="1378875" cy="1730890"/>
            <a:chOff x="9823338" y="2563555"/>
            <a:chExt cx="1378875" cy="1730890"/>
          </a:xfrm>
        </p:grpSpPr>
        <p:sp>
          <p:nvSpPr>
            <p:cNvPr id="19" name="Rectangle: Rounded Corners 18">
              <a:extLst>
                <a:ext uri="{FF2B5EF4-FFF2-40B4-BE49-F238E27FC236}">
                  <a16:creationId xmlns:a16="http://schemas.microsoft.com/office/drawing/2014/main" id="{3F453BD9-0592-409B-444B-5044EF9E6BBA}"/>
                </a:ext>
              </a:extLst>
            </p:cNvPr>
            <p:cNvSpPr/>
            <p:nvPr/>
          </p:nvSpPr>
          <p:spPr>
            <a:xfrm>
              <a:off x="9823338" y="2637753"/>
              <a:ext cx="226503" cy="226503"/>
            </a:xfrm>
            <a:prstGeom prst="roundRect">
              <a:avLst/>
            </a:prstGeom>
            <a:solidFill>
              <a:srgbClr val="35FDB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49A3267C-F8D8-E03E-7E85-59B7B8431464}"/>
                </a:ext>
              </a:extLst>
            </p:cNvPr>
            <p:cNvSpPr/>
            <p:nvPr/>
          </p:nvSpPr>
          <p:spPr>
            <a:xfrm>
              <a:off x="9823338" y="3321823"/>
              <a:ext cx="226503" cy="226503"/>
            </a:xfrm>
            <a:prstGeom prst="roundRect">
              <a:avLst/>
            </a:prstGeom>
            <a:solidFill>
              <a:srgbClr val="F53DF5"/>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BBD7BD79-F242-A656-D917-D31837020661}"/>
                </a:ext>
              </a:extLst>
            </p:cNvPr>
            <p:cNvSpPr/>
            <p:nvPr/>
          </p:nvSpPr>
          <p:spPr>
            <a:xfrm>
              <a:off x="9823338" y="4005893"/>
              <a:ext cx="226503" cy="226503"/>
            </a:xfrm>
            <a:prstGeom prst="roundRect">
              <a:avLst/>
            </a:prstGeom>
            <a:solidFill>
              <a:srgbClr val="36DBFC"/>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A19343DB-B5C0-DD11-4979-E45E839B0538}"/>
                </a:ext>
              </a:extLst>
            </p:cNvPr>
            <p:cNvSpPr txBox="1"/>
            <p:nvPr/>
          </p:nvSpPr>
          <p:spPr>
            <a:xfrm>
              <a:off x="10131087" y="2563555"/>
              <a:ext cx="994183"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Margins</a:t>
              </a:r>
            </a:p>
          </p:txBody>
        </p:sp>
        <p:sp>
          <p:nvSpPr>
            <p:cNvPr id="25" name="TextBox 24">
              <a:extLst>
                <a:ext uri="{FF2B5EF4-FFF2-40B4-BE49-F238E27FC236}">
                  <a16:creationId xmlns:a16="http://schemas.microsoft.com/office/drawing/2014/main" id="{7287E03F-557E-003A-1BF1-ECCF38F54690}"/>
                </a:ext>
              </a:extLst>
            </p:cNvPr>
            <p:cNvSpPr txBox="1"/>
            <p:nvPr/>
          </p:nvSpPr>
          <p:spPr>
            <a:xfrm>
              <a:off x="10131086" y="3244334"/>
              <a:ext cx="1071127"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Columns</a:t>
              </a:r>
            </a:p>
          </p:txBody>
        </p:sp>
        <p:sp>
          <p:nvSpPr>
            <p:cNvPr id="27" name="TextBox 26">
              <a:extLst>
                <a:ext uri="{FF2B5EF4-FFF2-40B4-BE49-F238E27FC236}">
                  <a16:creationId xmlns:a16="http://schemas.microsoft.com/office/drawing/2014/main" id="{FFF4602B-017C-4A45-F239-0A1ACBDB8951}"/>
                </a:ext>
              </a:extLst>
            </p:cNvPr>
            <p:cNvSpPr txBox="1"/>
            <p:nvPr/>
          </p:nvSpPr>
          <p:spPr>
            <a:xfrm>
              <a:off x="10131085" y="3925113"/>
              <a:ext cx="910827"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Gutters</a:t>
              </a:r>
            </a:p>
          </p:txBody>
        </p:sp>
      </p:grpSp>
      <p:sp>
        <p:nvSpPr>
          <p:cNvPr id="29" name="Rectangle 28">
            <a:extLst>
              <a:ext uri="{FF2B5EF4-FFF2-40B4-BE49-F238E27FC236}">
                <a16:creationId xmlns:a16="http://schemas.microsoft.com/office/drawing/2014/main" id="{5021E84E-061C-A8DA-84E6-CDB67B6A707C}"/>
              </a:ext>
            </a:extLst>
          </p:cNvPr>
          <p:cNvSpPr/>
          <p:nvPr/>
        </p:nvSpPr>
        <p:spPr>
          <a:xfrm>
            <a:off x="9639300" y="4326259"/>
            <a:ext cx="1833208" cy="255266"/>
          </a:xfrm>
          <a:prstGeom prst="rect">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BB72FA6-FD98-1E3F-5011-7BAAF6772B52}"/>
              </a:ext>
            </a:extLst>
          </p:cNvPr>
          <p:cNvSpPr/>
          <p:nvPr/>
        </p:nvSpPr>
        <p:spPr>
          <a:xfrm>
            <a:off x="1217074" y="1233930"/>
            <a:ext cx="332812" cy="4398934"/>
          </a:xfrm>
          <a:prstGeom prst="rect">
            <a:avLst/>
          </a:prstGeom>
          <a:solidFill>
            <a:srgbClr val="35FDB1">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D0924DA-CE76-B29B-DBC3-8446B2F785D7}"/>
              </a:ext>
            </a:extLst>
          </p:cNvPr>
          <p:cNvSpPr/>
          <p:nvPr/>
        </p:nvSpPr>
        <p:spPr>
          <a:xfrm>
            <a:off x="1543364"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ABD1265-95BC-07FA-724E-410EC360502F}"/>
              </a:ext>
            </a:extLst>
          </p:cNvPr>
          <p:cNvSpPr/>
          <p:nvPr/>
        </p:nvSpPr>
        <p:spPr>
          <a:xfrm>
            <a:off x="229329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4BEE829-B532-4760-B6A5-25DDD891A84A}"/>
              </a:ext>
            </a:extLst>
          </p:cNvPr>
          <p:cNvSpPr/>
          <p:nvPr/>
        </p:nvSpPr>
        <p:spPr>
          <a:xfrm>
            <a:off x="251338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4463FB3-03A7-AD35-B623-A438F3047916}"/>
              </a:ext>
            </a:extLst>
          </p:cNvPr>
          <p:cNvSpPr/>
          <p:nvPr/>
        </p:nvSpPr>
        <p:spPr>
          <a:xfrm>
            <a:off x="326330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9F554E29-8550-3A73-1429-6CC26060F248}"/>
              </a:ext>
            </a:extLst>
          </p:cNvPr>
          <p:cNvSpPr/>
          <p:nvPr/>
        </p:nvSpPr>
        <p:spPr>
          <a:xfrm>
            <a:off x="348339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740D410A-A017-085E-1FEB-594C79DBB131}"/>
              </a:ext>
            </a:extLst>
          </p:cNvPr>
          <p:cNvSpPr/>
          <p:nvPr/>
        </p:nvSpPr>
        <p:spPr>
          <a:xfrm>
            <a:off x="423332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E32736C-C90B-2C80-737F-062E03C168C9}"/>
              </a:ext>
            </a:extLst>
          </p:cNvPr>
          <p:cNvSpPr/>
          <p:nvPr/>
        </p:nvSpPr>
        <p:spPr>
          <a:xfrm>
            <a:off x="445341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3932783-BD63-7117-F947-DFC9E9AD5056}"/>
              </a:ext>
            </a:extLst>
          </p:cNvPr>
          <p:cNvSpPr/>
          <p:nvPr/>
        </p:nvSpPr>
        <p:spPr>
          <a:xfrm>
            <a:off x="520333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890DD36-8E7C-3332-0946-84BA362460E3}"/>
              </a:ext>
            </a:extLst>
          </p:cNvPr>
          <p:cNvSpPr/>
          <p:nvPr/>
        </p:nvSpPr>
        <p:spPr>
          <a:xfrm>
            <a:off x="542342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297D910-DE9D-7700-8C1E-2F76EF10CA5A}"/>
              </a:ext>
            </a:extLst>
          </p:cNvPr>
          <p:cNvSpPr/>
          <p:nvPr/>
        </p:nvSpPr>
        <p:spPr>
          <a:xfrm>
            <a:off x="617335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EBD15F52-FF82-D4AD-DD2E-72C98B0FDDC1}"/>
              </a:ext>
            </a:extLst>
          </p:cNvPr>
          <p:cNvSpPr/>
          <p:nvPr/>
        </p:nvSpPr>
        <p:spPr>
          <a:xfrm>
            <a:off x="639344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907E7366-4946-C16A-D854-6EAC432C2CEA}"/>
              </a:ext>
            </a:extLst>
          </p:cNvPr>
          <p:cNvSpPr/>
          <p:nvPr/>
        </p:nvSpPr>
        <p:spPr>
          <a:xfrm>
            <a:off x="714336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6A42DE4-7B8A-F9CB-004D-D1CEBA1C3EE2}"/>
              </a:ext>
            </a:extLst>
          </p:cNvPr>
          <p:cNvSpPr/>
          <p:nvPr/>
        </p:nvSpPr>
        <p:spPr>
          <a:xfrm>
            <a:off x="736345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B7B09FD0-22B3-8276-9FB5-11AD52E58194}"/>
              </a:ext>
            </a:extLst>
          </p:cNvPr>
          <p:cNvSpPr/>
          <p:nvPr/>
        </p:nvSpPr>
        <p:spPr>
          <a:xfrm>
            <a:off x="811338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C9CA79E1-239A-0DEB-6BB3-654F1E22B8CE}"/>
              </a:ext>
            </a:extLst>
          </p:cNvPr>
          <p:cNvSpPr/>
          <p:nvPr/>
        </p:nvSpPr>
        <p:spPr>
          <a:xfrm>
            <a:off x="8336731"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D7A1ABF5-EFCD-322F-7B84-9E443F7053CA}"/>
              </a:ext>
            </a:extLst>
          </p:cNvPr>
          <p:cNvSpPr/>
          <p:nvPr/>
        </p:nvSpPr>
        <p:spPr>
          <a:xfrm>
            <a:off x="9091546" y="1233930"/>
            <a:ext cx="337085" cy="4398934"/>
          </a:xfrm>
          <a:prstGeom prst="rect">
            <a:avLst/>
          </a:prstGeom>
          <a:solidFill>
            <a:srgbClr val="35FDB1">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AEB6A32A-62A3-FB11-7C42-6720C4D7CABD}"/>
              </a:ext>
            </a:extLst>
          </p:cNvPr>
          <p:cNvGrpSpPr/>
          <p:nvPr/>
        </p:nvGrpSpPr>
        <p:grpSpPr>
          <a:xfrm>
            <a:off x="-10195145" y="1915200"/>
            <a:ext cx="9676980" cy="3052695"/>
            <a:chOff x="1217074" y="1915200"/>
            <a:chExt cx="9676980" cy="3052695"/>
          </a:xfrm>
        </p:grpSpPr>
        <p:sp>
          <p:nvSpPr>
            <p:cNvPr id="13" name="Rectangle 2">
              <a:extLst>
                <a:ext uri="{FF2B5EF4-FFF2-40B4-BE49-F238E27FC236}">
                  <a16:creationId xmlns:a16="http://schemas.microsoft.com/office/drawing/2014/main" id="{F313CAB7-7A25-D667-6851-088635CA1468}"/>
                </a:ext>
              </a:extLst>
            </p:cNvPr>
            <p:cNvSpPr>
              <a:spLocks noChangeArrowheads="1"/>
            </p:cNvSpPr>
            <p:nvPr/>
          </p:nvSpPr>
          <p:spPr bwMode="auto">
            <a:xfrm>
              <a:off x="1217074" y="1915200"/>
              <a:ext cx="9676980" cy="3052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3600" i="0" u="none" strike="noStrike" cap="none" normalizeH="0" baseline="0" dirty="0">
                  <a:ln>
                    <a:noFill/>
                  </a:ln>
                  <a:solidFill>
                    <a:schemeClr val="bg1"/>
                  </a:solidFill>
                  <a:effectLst/>
                  <a:latin typeface="Google Sans" panose="020B0503030502040204" pitchFamily="34" charset="0"/>
                </a:rPr>
                <a:t>Columns</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Content is placed in the areas of the screen that contain columns.</a:t>
              </a:r>
            </a:p>
            <a:p>
              <a:pPr marL="0" marR="0" lvl="0" indent="0" algn="just" defTabSz="914400" rtl="0" eaLnBrk="0" fontAlgn="base" latinLnBrk="0" hangingPunct="0">
                <a:lnSpc>
                  <a:spcPct val="150000"/>
                </a:lnSpc>
                <a:spcBef>
                  <a:spcPct val="0"/>
                </a:spcBef>
                <a:spcAft>
                  <a:spcPct val="0"/>
                </a:spcAft>
                <a:buClrTx/>
                <a:buSzTx/>
                <a:buFontTx/>
                <a:buNone/>
                <a:tabLst/>
              </a:pPr>
              <a:endParaRPr kumimoji="0" lang="en-US" altLang="en-US" sz="800" b="0" i="0" u="none" strike="noStrike" cap="none" normalizeH="0" baseline="0" dirty="0">
                <a:ln>
                  <a:noFill/>
                </a:ln>
                <a:solidFill>
                  <a:schemeClr val="bg1"/>
                </a:solidFill>
                <a:effectLst/>
                <a:latin typeface="Google Sans" panose="020B0503030502040204" pitchFamily="34"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In responsive layouts, column width is defined with percentages, rather than fixed values. This allows content to adapt to any screen size. The number of columns displayed in the grid is determined by the breakpoint range, a range of predetermined screen sizes. A </a:t>
              </a:r>
              <a:r>
                <a:rPr kumimoji="0" lang="en-US" altLang="en-US" b="0" i="0" u="none" strike="noStrike" cap="none" normalizeH="0" baseline="0" dirty="0" err="1">
                  <a:ln>
                    <a:noFill/>
                  </a:ln>
                  <a:solidFill>
                    <a:schemeClr val="bg1"/>
                  </a:solidFill>
                  <a:effectLst/>
                  <a:latin typeface="Google Sans" panose="020B0503030502040204" pitchFamily="34" charset="0"/>
                </a:rPr>
                <a:t>breakpointcan</a:t>
              </a:r>
              <a:r>
                <a:rPr kumimoji="0" lang="en-US" altLang="en-US" b="0" i="0" u="none" strike="noStrike" cap="none" normalizeH="0" baseline="0" dirty="0">
                  <a:ln>
                    <a:noFill/>
                  </a:ln>
                  <a:solidFill>
                    <a:schemeClr val="bg1"/>
                  </a:solidFill>
                  <a:effectLst/>
                  <a:latin typeface="Google Sans" panose="020B0503030502040204" pitchFamily="34" charset="0"/>
                </a:rPr>
                <a:t> correspond with mobile, tablet, or other screen type.</a:t>
              </a:r>
              <a:endParaRPr kumimoji="0" lang="en-US" altLang="en-US" sz="2800" b="0" i="0" u="none" strike="noStrike" cap="none" normalizeH="0" baseline="0" dirty="0">
                <a:ln>
                  <a:noFill/>
                </a:ln>
                <a:solidFill>
                  <a:schemeClr val="bg1"/>
                </a:solidFill>
                <a:effectLst/>
                <a:latin typeface="Google Sans" panose="020B0503030502040204" pitchFamily="34" charset="0"/>
              </a:endParaRPr>
            </a:p>
          </p:txBody>
        </p:sp>
        <p:sp>
          <p:nvSpPr>
            <p:cNvPr id="37" name="Oval 36">
              <a:extLst>
                <a:ext uri="{FF2B5EF4-FFF2-40B4-BE49-F238E27FC236}">
                  <a16:creationId xmlns:a16="http://schemas.microsoft.com/office/drawing/2014/main" id="{2C4E2F37-4D9D-563F-79AB-A9C5A100445B}"/>
                </a:ext>
              </a:extLst>
            </p:cNvPr>
            <p:cNvSpPr/>
            <p:nvPr/>
          </p:nvSpPr>
          <p:spPr>
            <a:xfrm>
              <a:off x="3193532" y="2280229"/>
              <a:ext cx="278257" cy="278257"/>
            </a:xfrm>
            <a:prstGeom prst="ellipse">
              <a:avLst/>
            </a:prstGeom>
            <a:solidFill>
              <a:srgbClr val="FC36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Rectangle: Rounded Corners 40">
            <a:extLst>
              <a:ext uri="{FF2B5EF4-FFF2-40B4-BE49-F238E27FC236}">
                <a16:creationId xmlns:a16="http://schemas.microsoft.com/office/drawing/2014/main" id="{6EE25324-4304-2AD0-92CB-8592CA146ABA}"/>
              </a:ext>
            </a:extLst>
          </p:cNvPr>
          <p:cNvSpPr/>
          <p:nvPr/>
        </p:nvSpPr>
        <p:spPr>
          <a:xfrm>
            <a:off x="597876" y="608769"/>
            <a:ext cx="472073" cy="5644414"/>
          </a:xfrm>
          <a:prstGeom prst="roundRect">
            <a:avLst>
              <a:gd name="adj" fmla="val 38542"/>
            </a:avLst>
          </a:prstGeom>
          <a:solidFill>
            <a:schemeClr val="tx1">
              <a:alpha val="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4D1D975-0749-83F8-D95D-D496DC04128D}"/>
              </a:ext>
            </a:extLst>
          </p:cNvPr>
          <p:cNvSpPr/>
          <p:nvPr/>
        </p:nvSpPr>
        <p:spPr>
          <a:xfrm>
            <a:off x="0" y="444500"/>
            <a:ext cx="597793" cy="5806707"/>
          </a:xfrm>
          <a:prstGeom prst="rect">
            <a:avLst/>
          </a:prstGeom>
          <a:solidFill>
            <a:srgbClr val="151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791028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001D5A48-7336-B14A-2AB0-EEEE663648B5}"/>
              </a:ext>
            </a:extLst>
          </p:cNvPr>
          <p:cNvGrpSpPr/>
          <p:nvPr/>
        </p:nvGrpSpPr>
        <p:grpSpPr>
          <a:xfrm>
            <a:off x="704849" y="5342794"/>
            <a:ext cx="4421065" cy="59430"/>
            <a:chOff x="597876" y="5224829"/>
            <a:chExt cx="12191999" cy="160019"/>
          </a:xfrm>
        </p:grpSpPr>
        <p:sp>
          <p:nvSpPr>
            <p:cNvPr id="71" name="Rectangle 70">
              <a:extLst>
                <a:ext uri="{FF2B5EF4-FFF2-40B4-BE49-F238E27FC236}">
                  <a16:creationId xmlns:a16="http://schemas.microsoft.com/office/drawing/2014/main" id="{3F577564-62CD-95EB-247D-B3B223FBD436}"/>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A2DCC578-A53D-459C-65DD-69F5E3321A09}"/>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F5C040FF-4BEC-BA53-DABB-042A658D0169}"/>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D9462EF6-A9E1-0164-F5A9-BC1D19DF4D2A}"/>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5" name="Graphic 64">
            <a:extLst>
              <a:ext uri="{FF2B5EF4-FFF2-40B4-BE49-F238E27FC236}">
                <a16:creationId xmlns:a16="http://schemas.microsoft.com/office/drawing/2014/main" id="{24204435-A9C0-A784-F5CE-93BB112352F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262288">
            <a:off x="7977643" y="364154"/>
            <a:ext cx="2429352" cy="2408529"/>
          </a:xfrm>
          <a:prstGeom prst="rect">
            <a:avLst/>
          </a:prstGeom>
        </p:spPr>
      </p:pic>
      <p:pic>
        <p:nvPicPr>
          <p:cNvPr id="67" name="Graphic 66">
            <a:extLst>
              <a:ext uri="{FF2B5EF4-FFF2-40B4-BE49-F238E27FC236}">
                <a16:creationId xmlns:a16="http://schemas.microsoft.com/office/drawing/2014/main" id="{C3E42357-D563-E838-6281-BD48B05AF39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288415" y="2712355"/>
            <a:ext cx="5694673" cy="6858000"/>
          </a:xfrm>
          <a:prstGeom prst="rect">
            <a:avLst/>
          </a:prstGeom>
        </p:spPr>
      </p:pic>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5" name="Rectangle: Rounded Corners 4">
            <a:extLst>
              <a:ext uri="{FF2B5EF4-FFF2-40B4-BE49-F238E27FC236}">
                <a16:creationId xmlns:a16="http://schemas.microsoft.com/office/drawing/2014/main" id="{1A9BB6E2-981A-4E11-5DD5-4A66C317CD7C}"/>
              </a:ext>
            </a:extLst>
          </p:cNvPr>
          <p:cNvSpPr/>
          <p:nvPr/>
        </p:nvSpPr>
        <p:spPr>
          <a:xfrm>
            <a:off x="597875" y="606793"/>
            <a:ext cx="10996247" cy="5644414"/>
          </a:xfrm>
          <a:prstGeom prst="roundRect">
            <a:avLst>
              <a:gd name="adj" fmla="val 3324"/>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23742047-0C80-B987-00D3-A56FAD8AF246}"/>
              </a:ext>
            </a:extLst>
          </p:cNvPr>
          <p:cNvSpPr/>
          <p:nvPr/>
        </p:nvSpPr>
        <p:spPr>
          <a:xfrm>
            <a:off x="1217074" y="1238518"/>
            <a:ext cx="8213569" cy="438555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6EF0F32D-8852-4DC0-214E-EDE61B568A5D}"/>
              </a:ext>
            </a:extLst>
          </p:cNvPr>
          <p:cNvSpPr/>
          <p:nvPr/>
        </p:nvSpPr>
        <p:spPr>
          <a:xfrm>
            <a:off x="1217074" y="1238518"/>
            <a:ext cx="8213569" cy="34259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658796A7-8CDF-57E2-59E6-464BF33FC844}"/>
              </a:ext>
            </a:extLst>
          </p:cNvPr>
          <p:cNvSpPr/>
          <p:nvPr/>
        </p:nvSpPr>
        <p:spPr>
          <a:xfrm rot="10800000">
            <a:off x="9185396" y="1348970"/>
            <a:ext cx="141167" cy="121695"/>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826AC01-D32E-DFB6-BE77-166AF5B00BD1}"/>
              </a:ext>
            </a:extLst>
          </p:cNvPr>
          <p:cNvSpPr/>
          <p:nvPr/>
        </p:nvSpPr>
        <p:spPr>
          <a:xfrm>
            <a:off x="8964880" y="1348969"/>
            <a:ext cx="121696" cy="12169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ECAF702-7C3D-ACC5-F5AF-485DB7540F83}"/>
              </a:ext>
            </a:extLst>
          </p:cNvPr>
          <p:cNvSpPr/>
          <p:nvPr/>
        </p:nvSpPr>
        <p:spPr>
          <a:xfrm>
            <a:off x="8739105" y="1348969"/>
            <a:ext cx="121696" cy="12169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FF078762-43C1-03CF-27A3-45FD31519A0E}"/>
              </a:ext>
            </a:extLst>
          </p:cNvPr>
          <p:cNvSpPr/>
          <p:nvPr/>
        </p:nvSpPr>
        <p:spPr>
          <a:xfrm>
            <a:off x="1217074" y="1581115"/>
            <a:ext cx="8213569" cy="8885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9243B9EE-34D3-37EB-FFE9-9369974FCC26}"/>
              </a:ext>
            </a:extLst>
          </p:cNvPr>
          <p:cNvSpPr/>
          <p:nvPr/>
        </p:nvSpPr>
        <p:spPr>
          <a:xfrm>
            <a:off x="1209857" y="2469695"/>
            <a:ext cx="8213569" cy="118683"/>
          </a:xfrm>
          <a:prstGeom prst="rect">
            <a:avLst/>
          </a:prstGeom>
          <a:gradFill flip="none" rotWithShape="1">
            <a:gsLst>
              <a:gs pos="0">
                <a:schemeClr val="bg1">
                  <a:shade val="30000"/>
                  <a:satMod val="115000"/>
                  <a:alpha val="59000"/>
                </a:schemeClr>
              </a:gs>
              <a:gs pos="100000">
                <a:srgbClr val="F2F2F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Rounded Corners 59">
            <a:extLst>
              <a:ext uri="{FF2B5EF4-FFF2-40B4-BE49-F238E27FC236}">
                <a16:creationId xmlns:a16="http://schemas.microsoft.com/office/drawing/2014/main" id="{73677258-F5D6-3F66-607B-4C05E1DDCEBC}"/>
              </a:ext>
            </a:extLst>
          </p:cNvPr>
          <p:cNvSpPr/>
          <p:nvPr/>
        </p:nvSpPr>
        <p:spPr>
          <a:xfrm>
            <a:off x="1541138" y="3385300"/>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Rounded Corners 61">
            <a:extLst>
              <a:ext uri="{FF2B5EF4-FFF2-40B4-BE49-F238E27FC236}">
                <a16:creationId xmlns:a16="http://schemas.microsoft.com/office/drawing/2014/main" id="{25CBB6A9-D444-D927-76A6-005CE8441113}"/>
              </a:ext>
            </a:extLst>
          </p:cNvPr>
          <p:cNvSpPr/>
          <p:nvPr/>
        </p:nvSpPr>
        <p:spPr>
          <a:xfrm>
            <a:off x="3481718" y="3383795"/>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Rounded Corners 63">
            <a:extLst>
              <a:ext uri="{FF2B5EF4-FFF2-40B4-BE49-F238E27FC236}">
                <a16:creationId xmlns:a16="http://schemas.microsoft.com/office/drawing/2014/main" id="{A70A5022-1231-2E08-ECAE-1AC102B688D4}"/>
              </a:ext>
            </a:extLst>
          </p:cNvPr>
          <p:cNvSpPr/>
          <p:nvPr/>
        </p:nvSpPr>
        <p:spPr>
          <a:xfrm>
            <a:off x="5422298" y="3382289"/>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Rounded Corners 65">
            <a:extLst>
              <a:ext uri="{FF2B5EF4-FFF2-40B4-BE49-F238E27FC236}">
                <a16:creationId xmlns:a16="http://schemas.microsoft.com/office/drawing/2014/main" id="{5854B23A-F182-E214-CC9B-5A2499052789}"/>
              </a:ext>
            </a:extLst>
          </p:cNvPr>
          <p:cNvSpPr/>
          <p:nvPr/>
        </p:nvSpPr>
        <p:spPr>
          <a:xfrm>
            <a:off x="7362877" y="3380784"/>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Rounded Corners 67">
            <a:extLst>
              <a:ext uri="{FF2B5EF4-FFF2-40B4-BE49-F238E27FC236}">
                <a16:creationId xmlns:a16="http://schemas.microsoft.com/office/drawing/2014/main" id="{D3024FB3-A5A3-ABAF-13D5-790D36F1BEBB}"/>
              </a:ext>
            </a:extLst>
          </p:cNvPr>
          <p:cNvSpPr/>
          <p:nvPr/>
        </p:nvSpPr>
        <p:spPr>
          <a:xfrm>
            <a:off x="1549337" y="5354600"/>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7033490E-E03E-9540-729A-8C2B4BD54074}"/>
              </a:ext>
            </a:extLst>
          </p:cNvPr>
          <p:cNvSpPr txBox="1"/>
          <p:nvPr/>
        </p:nvSpPr>
        <p:spPr>
          <a:xfrm>
            <a:off x="1493215" y="2832506"/>
            <a:ext cx="1356797" cy="379284"/>
          </a:xfrm>
          <a:prstGeom prst="rect">
            <a:avLst/>
          </a:prstGeom>
          <a:noFill/>
        </p:spPr>
        <p:txBody>
          <a:bodyPr wrap="none" rtlCol="0">
            <a:spAutoFit/>
          </a:bodyPr>
          <a:lstStyle/>
          <a:p>
            <a:r>
              <a:rPr lang="en-US" dirty="0" err="1">
                <a:latin typeface="Google Sans" panose="020B0503030502040204" pitchFamily="34" charset="0"/>
              </a:rPr>
              <a:t>Subheader</a:t>
            </a:r>
            <a:endParaRPr lang="en-US" dirty="0">
              <a:latin typeface="Google Sans" panose="020B0503030502040204" pitchFamily="34" charset="0"/>
            </a:endParaRPr>
          </a:p>
        </p:txBody>
      </p:sp>
      <p:sp>
        <p:nvSpPr>
          <p:cNvPr id="31" name="Rectangle: Rounded Corners 30">
            <a:extLst>
              <a:ext uri="{FF2B5EF4-FFF2-40B4-BE49-F238E27FC236}">
                <a16:creationId xmlns:a16="http://schemas.microsoft.com/office/drawing/2014/main" id="{FCA7223B-C113-636C-D35C-1EFFB3DB903F}"/>
              </a:ext>
            </a:extLst>
          </p:cNvPr>
          <p:cNvSpPr/>
          <p:nvPr/>
        </p:nvSpPr>
        <p:spPr>
          <a:xfrm>
            <a:off x="3481718" y="5351589"/>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0F2AFF7D-0B6B-465B-0117-3A5ACF7026B9}"/>
              </a:ext>
            </a:extLst>
          </p:cNvPr>
          <p:cNvSpPr/>
          <p:nvPr/>
        </p:nvSpPr>
        <p:spPr>
          <a:xfrm>
            <a:off x="5429352" y="5350431"/>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72DC12DB-2188-38C6-B115-8EED55355ADA}"/>
              </a:ext>
            </a:extLst>
          </p:cNvPr>
          <p:cNvSpPr/>
          <p:nvPr/>
        </p:nvSpPr>
        <p:spPr>
          <a:xfrm>
            <a:off x="7362758" y="5342794"/>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5C9930F-2DD0-7108-D652-004C75572F18}"/>
              </a:ext>
            </a:extLst>
          </p:cNvPr>
          <p:cNvSpPr/>
          <p:nvPr/>
        </p:nvSpPr>
        <p:spPr>
          <a:xfrm>
            <a:off x="1217074" y="5624071"/>
            <a:ext cx="8213569" cy="271904"/>
          </a:xfrm>
          <a:prstGeom prst="rect">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CE105913-A8AF-A5F9-A401-FFDE214C64AD}"/>
              </a:ext>
            </a:extLst>
          </p:cNvPr>
          <p:cNvGrpSpPr/>
          <p:nvPr/>
        </p:nvGrpSpPr>
        <p:grpSpPr>
          <a:xfrm>
            <a:off x="9861872" y="2563555"/>
            <a:ext cx="1378875" cy="1730890"/>
            <a:chOff x="9823338" y="2563555"/>
            <a:chExt cx="1378875" cy="1730890"/>
          </a:xfrm>
        </p:grpSpPr>
        <p:sp>
          <p:nvSpPr>
            <p:cNvPr id="19" name="Rectangle: Rounded Corners 18">
              <a:extLst>
                <a:ext uri="{FF2B5EF4-FFF2-40B4-BE49-F238E27FC236}">
                  <a16:creationId xmlns:a16="http://schemas.microsoft.com/office/drawing/2014/main" id="{3F453BD9-0592-409B-444B-5044EF9E6BBA}"/>
                </a:ext>
              </a:extLst>
            </p:cNvPr>
            <p:cNvSpPr/>
            <p:nvPr/>
          </p:nvSpPr>
          <p:spPr>
            <a:xfrm>
              <a:off x="9823338" y="2637753"/>
              <a:ext cx="226503" cy="226503"/>
            </a:xfrm>
            <a:prstGeom prst="roundRect">
              <a:avLst/>
            </a:prstGeom>
            <a:solidFill>
              <a:srgbClr val="35FDB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49A3267C-F8D8-E03E-7E85-59B7B8431464}"/>
                </a:ext>
              </a:extLst>
            </p:cNvPr>
            <p:cNvSpPr/>
            <p:nvPr/>
          </p:nvSpPr>
          <p:spPr>
            <a:xfrm>
              <a:off x="9823338" y="3321823"/>
              <a:ext cx="226503" cy="226503"/>
            </a:xfrm>
            <a:prstGeom prst="roundRect">
              <a:avLst/>
            </a:prstGeom>
            <a:solidFill>
              <a:srgbClr val="F53DF5"/>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BBD7BD79-F242-A656-D917-D31837020661}"/>
                </a:ext>
              </a:extLst>
            </p:cNvPr>
            <p:cNvSpPr/>
            <p:nvPr/>
          </p:nvSpPr>
          <p:spPr>
            <a:xfrm>
              <a:off x="9823338" y="4005893"/>
              <a:ext cx="226503" cy="226503"/>
            </a:xfrm>
            <a:prstGeom prst="roundRect">
              <a:avLst/>
            </a:prstGeom>
            <a:solidFill>
              <a:srgbClr val="36DBFC"/>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A19343DB-B5C0-DD11-4979-E45E839B0538}"/>
                </a:ext>
              </a:extLst>
            </p:cNvPr>
            <p:cNvSpPr txBox="1"/>
            <p:nvPr/>
          </p:nvSpPr>
          <p:spPr>
            <a:xfrm>
              <a:off x="10131087" y="2563555"/>
              <a:ext cx="994183"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Margins</a:t>
              </a:r>
            </a:p>
          </p:txBody>
        </p:sp>
        <p:sp>
          <p:nvSpPr>
            <p:cNvPr id="25" name="TextBox 24">
              <a:extLst>
                <a:ext uri="{FF2B5EF4-FFF2-40B4-BE49-F238E27FC236}">
                  <a16:creationId xmlns:a16="http://schemas.microsoft.com/office/drawing/2014/main" id="{7287E03F-557E-003A-1BF1-ECCF38F54690}"/>
                </a:ext>
              </a:extLst>
            </p:cNvPr>
            <p:cNvSpPr txBox="1"/>
            <p:nvPr/>
          </p:nvSpPr>
          <p:spPr>
            <a:xfrm>
              <a:off x="10131086" y="3244334"/>
              <a:ext cx="1071127"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Columns</a:t>
              </a:r>
            </a:p>
          </p:txBody>
        </p:sp>
        <p:sp>
          <p:nvSpPr>
            <p:cNvPr id="27" name="TextBox 26">
              <a:extLst>
                <a:ext uri="{FF2B5EF4-FFF2-40B4-BE49-F238E27FC236}">
                  <a16:creationId xmlns:a16="http://schemas.microsoft.com/office/drawing/2014/main" id="{FFF4602B-017C-4A45-F239-0A1ACBDB8951}"/>
                </a:ext>
              </a:extLst>
            </p:cNvPr>
            <p:cNvSpPr txBox="1"/>
            <p:nvPr/>
          </p:nvSpPr>
          <p:spPr>
            <a:xfrm>
              <a:off x="10131085" y="3925113"/>
              <a:ext cx="910827"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Gutters</a:t>
              </a:r>
            </a:p>
          </p:txBody>
        </p:sp>
      </p:grpSp>
      <p:sp>
        <p:nvSpPr>
          <p:cNvPr id="29" name="Rectangle 28">
            <a:extLst>
              <a:ext uri="{FF2B5EF4-FFF2-40B4-BE49-F238E27FC236}">
                <a16:creationId xmlns:a16="http://schemas.microsoft.com/office/drawing/2014/main" id="{5021E84E-061C-A8DA-84E6-CDB67B6A707C}"/>
              </a:ext>
            </a:extLst>
          </p:cNvPr>
          <p:cNvSpPr/>
          <p:nvPr/>
        </p:nvSpPr>
        <p:spPr>
          <a:xfrm>
            <a:off x="9639300" y="4326259"/>
            <a:ext cx="1833208" cy="255266"/>
          </a:xfrm>
          <a:prstGeom prst="rect">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BB72FA6-FD98-1E3F-5011-7BAAF6772B52}"/>
              </a:ext>
            </a:extLst>
          </p:cNvPr>
          <p:cNvSpPr/>
          <p:nvPr/>
        </p:nvSpPr>
        <p:spPr>
          <a:xfrm>
            <a:off x="1217074" y="1233930"/>
            <a:ext cx="332812" cy="4398934"/>
          </a:xfrm>
          <a:prstGeom prst="rect">
            <a:avLst/>
          </a:prstGeom>
          <a:solidFill>
            <a:srgbClr val="35FDB1">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D0924DA-CE76-B29B-DBC3-8446B2F785D7}"/>
              </a:ext>
            </a:extLst>
          </p:cNvPr>
          <p:cNvSpPr/>
          <p:nvPr/>
        </p:nvSpPr>
        <p:spPr>
          <a:xfrm>
            <a:off x="1543364"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ABD1265-95BC-07FA-724E-410EC360502F}"/>
              </a:ext>
            </a:extLst>
          </p:cNvPr>
          <p:cNvSpPr/>
          <p:nvPr/>
        </p:nvSpPr>
        <p:spPr>
          <a:xfrm>
            <a:off x="229329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4BEE829-B532-4760-B6A5-25DDD891A84A}"/>
              </a:ext>
            </a:extLst>
          </p:cNvPr>
          <p:cNvSpPr/>
          <p:nvPr/>
        </p:nvSpPr>
        <p:spPr>
          <a:xfrm>
            <a:off x="251338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4463FB3-03A7-AD35-B623-A438F3047916}"/>
              </a:ext>
            </a:extLst>
          </p:cNvPr>
          <p:cNvSpPr/>
          <p:nvPr/>
        </p:nvSpPr>
        <p:spPr>
          <a:xfrm>
            <a:off x="326330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9F554E29-8550-3A73-1429-6CC26060F248}"/>
              </a:ext>
            </a:extLst>
          </p:cNvPr>
          <p:cNvSpPr/>
          <p:nvPr/>
        </p:nvSpPr>
        <p:spPr>
          <a:xfrm>
            <a:off x="348339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740D410A-A017-085E-1FEB-594C79DBB131}"/>
              </a:ext>
            </a:extLst>
          </p:cNvPr>
          <p:cNvSpPr/>
          <p:nvPr/>
        </p:nvSpPr>
        <p:spPr>
          <a:xfrm>
            <a:off x="423332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E32736C-C90B-2C80-737F-062E03C168C9}"/>
              </a:ext>
            </a:extLst>
          </p:cNvPr>
          <p:cNvSpPr/>
          <p:nvPr/>
        </p:nvSpPr>
        <p:spPr>
          <a:xfrm>
            <a:off x="445341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3932783-BD63-7117-F947-DFC9E9AD5056}"/>
              </a:ext>
            </a:extLst>
          </p:cNvPr>
          <p:cNvSpPr/>
          <p:nvPr/>
        </p:nvSpPr>
        <p:spPr>
          <a:xfrm>
            <a:off x="520333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890DD36-8E7C-3332-0946-84BA362460E3}"/>
              </a:ext>
            </a:extLst>
          </p:cNvPr>
          <p:cNvSpPr/>
          <p:nvPr/>
        </p:nvSpPr>
        <p:spPr>
          <a:xfrm>
            <a:off x="542342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297D910-DE9D-7700-8C1E-2F76EF10CA5A}"/>
              </a:ext>
            </a:extLst>
          </p:cNvPr>
          <p:cNvSpPr/>
          <p:nvPr/>
        </p:nvSpPr>
        <p:spPr>
          <a:xfrm>
            <a:off x="617335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EBD15F52-FF82-D4AD-DD2E-72C98B0FDDC1}"/>
              </a:ext>
            </a:extLst>
          </p:cNvPr>
          <p:cNvSpPr/>
          <p:nvPr/>
        </p:nvSpPr>
        <p:spPr>
          <a:xfrm>
            <a:off x="639344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907E7366-4946-C16A-D854-6EAC432C2CEA}"/>
              </a:ext>
            </a:extLst>
          </p:cNvPr>
          <p:cNvSpPr/>
          <p:nvPr/>
        </p:nvSpPr>
        <p:spPr>
          <a:xfrm>
            <a:off x="714336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6A42DE4-7B8A-F9CB-004D-D1CEBA1C3EE2}"/>
              </a:ext>
            </a:extLst>
          </p:cNvPr>
          <p:cNvSpPr/>
          <p:nvPr/>
        </p:nvSpPr>
        <p:spPr>
          <a:xfrm>
            <a:off x="736345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B7B09FD0-22B3-8276-9FB5-11AD52E58194}"/>
              </a:ext>
            </a:extLst>
          </p:cNvPr>
          <p:cNvSpPr/>
          <p:nvPr/>
        </p:nvSpPr>
        <p:spPr>
          <a:xfrm>
            <a:off x="811338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C9CA79E1-239A-0DEB-6BB3-654F1E22B8CE}"/>
              </a:ext>
            </a:extLst>
          </p:cNvPr>
          <p:cNvSpPr/>
          <p:nvPr/>
        </p:nvSpPr>
        <p:spPr>
          <a:xfrm>
            <a:off x="8336731"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D7A1ABF5-EFCD-322F-7B84-9E443F7053CA}"/>
              </a:ext>
            </a:extLst>
          </p:cNvPr>
          <p:cNvSpPr/>
          <p:nvPr/>
        </p:nvSpPr>
        <p:spPr>
          <a:xfrm>
            <a:off x="9091546" y="1233930"/>
            <a:ext cx="337085" cy="4398934"/>
          </a:xfrm>
          <a:prstGeom prst="rect">
            <a:avLst/>
          </a:prstGeom>
          <a:solidFill>
            <a:srgbClr val="35FDB1">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E83347BD-6C22-DF94-45C0-4E3BE610EE46}"/>
              </a:ext>
            </a:extLst>
          </p:cNvPr>
          <p:cNvSpPr/>
          <p:nvPr/>
        </p:nvSpPr>
        <p:spPr>
          <a:xfrm>
            <a:off x="597876" y="608769"/>
            <a:ext cx="10996247" cy="5644414"/>
          </a:xfrm>
          <a:prstGeom prst="roundRect">
            <a:avLst>
              <a:gd name="adj" fmla="val 3324"/>
            </a:avLst>
          </a:prstGeom>
          <a:solidFill>
            <a:schemeClr val="tx1">
              <a:alpha val="76000"/>
            </a:schemeClr>
          </a:solidFill>
          <a:ln w="38100">
            <a:solidFill>
              <a:srgbClr val="BB86F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68DF14B6-A7A9-02E4-0626-71A6D7C21118}"/>
              </a:ext>
            </a:extLst>
          </p:cNvPr>
          <p:cNvGrpSpPr/>
          <p:nvPr/>
        </p:nvGrpSpPr>
        <p:grpSpPr>
          <a:xfrm>
            <a:off x="1217074" y="1915200"/>
            <a:ext cx="9676980" cy="3052695"/>
            <a:chOff x="1217074" y="1915200"/>
            <a:chExt cx="9676980" cy="3052695"/>
          </a:xfrm>
        </p:grpSpPr>
        <p:sp>
          <p:nvSpPr>
            <p:cNvPr id="37" name="Rectangle 2">
              <a:extLst>
                <a:ext uri="{FF2B5EF4-FFF2-40B4-BE49-F238E27FC236}">
                  <a16:creationId xmlns:a16="http://schemas.microsoft.com/office/drawing/2014/main" id="{E65BE52B-7B03-009F-5A6F-4D3A296813A7}"/>
                </a:ext>
              </a:extLst>
            </p:cNvPr>
            <p:cNvSpPr>
              <a:spLocks noChangeArrowheads="1"/>
            </p:cNvSpPr>
            <p:nvPr/>
          </p:nvSpPr>
          <p:spPr bwMode="auto">
            <a:xfrm>
              <a:off x="1217074" y="1915200"/>
              <a:ext cx="9676980" cy="3052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3600" i="0" u="none" strike="noStrike" cap="none" normalizeH="0" baseline="0" dirty="0">
                  <a:ln>
                    <a:noFill/>
                  </a:ln>
                  <a:solidFill>
                    <a:schemeClr val="bg1"/>
                  </a:solidFill>
                  <a:effectLst/>
                  <a:latin typeface="Google Sans" panose="020B0503030502040204" pitchFamily="34" charset="0"/>
                </a:rPr>
                <a:t>Columns</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Content is placed in the areas of the screen that contain columns.</a:t>
              </a:r>
            </a:p>
            <a:p>
              <a:pPr marL="0" marR="0" lvl="0" indent="0" algn="just" defTabSz="914400" rtl="0" eaLnBrk="0" fontAlgn="base" latinLnBrk="0" hangingPunct="0">
                <a:lnSpc>
                  <a:spcPct val="150000"/>
                </a:lnSpc>
                <a:spcBef>
                  <a:spcPct val="0"/>
                </a:spcBef>
                <a:spcAft>
                  <a:spcPct val="0"/>
                </a:spcAft>
                <a:buClrTx/>
                <a:buSzTx/>
                <a:buFontTx/>
                <a:buNone/>
                <a:tabLst/>
              </a:pPr>
              <a:endParaRPr kumimoji="0" lang="en-US" altLang="en-US" sz="800" b="0" i="0" u="none" strike="noStrike" cap="none" normalizeH="0" baseline="0" dirty="0">
                <a:ln>
                  <a:noFill/>
                </a:ln>
                <a:solidFill>
                  <a:schemeClr val="bg1"/>
                </a:solidFill>
                <a:effectLst/>
                <a:latin typeface="Google Sans" panose="020B0503030502040204" pitchFamily="34"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In responsive layouts, column width is defined with percentages, rather than fixed values. This allows content to adapt to any screen size. The number of columns displayed in the grid is determined by the breakpoint range, a range of predetermined screen sizes. A </a:t>
              </a:r>
              <a:r>
                <a:rPr kumimoji="0" lang="en-US" altLang="en-US" b="0" i="0" u="none" strike="noStrike" cap="none" normalizeH="0" baseline="0" dirty="0" err="1">
                  <a:ln>
                    <a:noFill/>
                  </a:ln>
                  <a:solidFill>
                    <a:schemeClr val="bg1"/>
                  </a:solidFill>
                  <a:effectLst/>
                  <a:latin typeface="Google Sans" panose="020B0503030502040204" pitchFamily="34" charset="0"/>
                </a:rPr>
                <a:t>breakpointcan</a:t>
              </a:r>
              <a:r>
                <a:rPr kumimoji="0" lang="en-US" altLang="en-US" b="0" i="0" u="none" strike="noStrike" cap="none" normalizeH="0" baseline="0" dirty="0">
                  <a:ln>
                    <a:noFill/>
                  </a:ln>
                  <a:solidFill>
                    <a:schemeClr val="bg1"/>
                  </a:solidFill>
                  <a:effectLst/>
                  <a:latin typeface="Google Sans" panose="020B0503030502040204" pitchFamily="34" charset="0"/>
                </a:rPr>
                <a:t> correspond with mobile, tablet, or other screen type.</a:t>
              </a:r>
              <a:endParaRPr kumimoji="0" lang="en-US" altLang="en-US" sz="2800" b="0" i="0" u="none" strike="noStrike" cap="none" normalizeH="0" baseline="0" dirty="0">
                <a:ln>
                  <a:noFill/>
                </a:ln>
                <a:solidFill>
                  <a:schemeClr val="bg1"/>
                </a:solidFill>
                <a:effectLst/>
                <a:latin typeface="Google Sans" panose="020B0503030502040204" pitchFamily="34" charset="0"/>
              </a:endParaRPr>
            </a:p>
          </p:txBody>
        </p:sp>
        <p:sp>
          <p:nvSpPr>
            <p:cNvPr id="51" name="Oval 50">
              <a:extLst>
                <a:ext uri="{FF2B5EF4-FFF2-40B4-BE49-F238E27FC236}">
                  <a16:creationId xmlns:a16="http://schemas.microsoft.com/office/drawing/2014/main" id="{9055DFA0-3DC2-0EB5-F491-9CDD003FEC37}"/>
                </a:ext>
              </a:extLst>
            </p:cNvPr>
            <p:cNvSpPr/>
            <p:nvPr/>
          </p:nvSpPr>
          <p:spPr>
            <a:xfrm>
              <a:off x="3193532" y="2280229"/>
              <a:ext cx="278257" cy="278257"/>
            </a:xfrm>
            <a:prstGeom prst="ellipse">
              <a:avLst/>
            </a:prstGeom>
            <a:solidFill>
              <a:srgbClr val="FC36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8E8B7A67-F0E1-DB44-CF93-0B41368E710F}"/>
              </a:ext>
            </a:extLst>
          </p:cNvPr>
          <p:cNvGrpSpPr/>
          <p:nvPr/>
        </p:nvGrpSpPr>
        <p:grpSpPr>
          <a:xfrm>
            <a:off x="-10003366" y="2122948"/>
            <a:ext cx="9676980" cy="2637197"/>
            <a:chOff x="1217074" y="2122948"/>
            <a:chExt cx="9676980" cy="2637197"/>
          </a:xfrm>
        </p:grpSpPr>
        <p:sp>
          <p:nvSpPr>
            <p:cNvPr id="54" name="Rectangle 2">
              <a:extLst>
                <a:ext uri="{FF2B5EF4-FFF2-40B4-BE49-F238E27FC236}">
                  <a16:creationId xmlns:a16="http://schemas.microsoft.com/office/drawing/2014/main" id="{C7427DE3-5130-0E04-ACCC-DF0824841D7E}"/>
                </a:ext>
              </a:extLst>
            </p:cNvPr>
            <p:cNvSpPr>
              <a:spLocks noChangeArrowheads="1"/>
            </p:cNvSpPr>
            <p:nvPr/>
          </p:nvSpPr>
          <p:spPr bwMode="auto">
            <a:xfrm>
              <a:off x="1217074" y="2122948"/>
              <a:ext cx="9676980" cy="2637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3600" i="0" u="none" strike="noStrike" cap="none" normalizeH="0" baseline="0" dirty="0">
                  <a:ln>
                    <a:noFill/>
                  </a:ln>
                  <a:solidFill>
                    <a:schemeClr val="bg1"/>
                  </a:solidFill>
                  <a:effectLst/>
                  <a:latin typeface="Google Sans" panose="020B0503030502040204" pitchFamily="34" charset="0"/>
                </a:rPr>
                <a:t>Gutters</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A gutter is the space between columns that helps separate content.</a:t>
              </a:r>
            </a:p>
            <a:p>
              <a:pPr marL="0" marR="0" lvl="0" indent="0" algn="just" defTabSz="914400" rtl="0" eaLnBrk="0" fontAlgn="base" latinLnBrk="0" hangingPunct="0">
                <a:lnSpc>
                  <a:spcPct val="150000"/>
                </a:lnSpc>
                <a:spcBef>
                  <a:spcPct val="0"/>
                </a:spcBef>
                <a:spcAft>
                  <a:spcPct val="0"/>
                </a:spcAft>
                <a:buClrTx/>
                <a:buSzTx/>
                <a:buFontTx/>
                <a:buNone/>
                <a:tabLst/>
              </a:pPr>
              <a:endParaRPr kumimoji="0" lang="en-US" altLang="en-US" sz="800" b="0" i="0" u="none" strike="noStrike" cap="none" normalizeH="0" baseline="0" dirty="0">
                <a:ln>
                  <a:noFill/>
                </a:ln>
                <a:solidFill>
                  <a:schemeClr val="bg1"/>
                </a:solidFill>
                <a:effectLst/>
                <a:latin typeface="Google Sans" panose="020B0503030502040204" pitchFamily="34"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Gutter widths are fixed values at each breakpoint range. To better adapt to a given screen size, gutter widths can change at different breakpoints.</a:t>
              </a:r>
              <a:r>
                <a:rPr lang="en-US" altLang="en-US" dirty="0">
                  <a:solidFill>
                    <a:schemeClr val="bg1"/>
                  </a:solidFill>
                  <a:latin typeface="Google Sans" panose="020B0503030502040204" pitchFamily="34" charset="0"/>
                </a:rPr>
                <a:t> Wider gutters are more appropriate for larger screens, as they create more open space between columns.</a:t>
              </a:r>
              <a:endParaRPr kumimoji="0" lang="en-US" altLang="en-US" b="0" i="0" u="none" strike="noStrike" cap="none" normalizeH="0" baseline="0" dirty="0">
                <a:ln>
                  <a:noFill/>
                </a:ln>
                <a:solidFill>
                  <a:schemeClr val="bg1"/>
                </a:solidFill>
                <a:effectLst/>
                <a:latin typeface="Google Sans" panose="020B0503030502040204" pitchFamily="34" charset="0"/>
              </a:endParaRPr>
            </a:p>
          </p:txBody>
        </p:sp>
        <p:sp>
          <p:nvSpPr>
            <p:cNvPr id="55" name="Oval 54">
              <a:extLst>
                <a:ext uri="{FF2B5EF4-FFF2-40B4-BE49-F238E27FC236}">
                  <a16:creationId xmlns:a16="http://schemas.microsoft.com/office/drawing/2014/main" id="{7F7CF933-A3A3-BF27-CAB1-D3B78A771F03}"/>
                </a:ext>
              </a:extLst>
            </p:cNvPr>
            <p:cNvSpPr/>
            <p:nvPr/>
          </p:nvSpPr>
          <p:spPr>
            <a:xfrm>
              <a:off x="3005706" y="2500077"/>
              <a:ext cx="278257" cy="278257"/>
            </a:xfrm>
            <a:prstGeom prst="ellipse">
              <a:avLst/>
            </a:prstGeom>
            <a:solidFill>
              <a:srgbClr val="36DB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Rectangle 46">
            <a:extLst>
              <a:ext uri="{FF2B5EF4-FFF2-40B4-BE49-F238E27FC236}">
                <a16:creationId xmlns:a16="http://schemas.microsoft.com/office/drawing/2014/main" id="{A2730F76-F224-21A4-4504-70EE38791167}"/>
              </a:ext>
            </a:extLst>
          </p:cNvPr>
          <p:cNvSpPr/>
          <p:nvPr/>
        </p:nvSpPr>
        <p:spPr>
          <a:xfrm>
            <a:off x="-2381" y="444500"/>
            <a:ext cx="584241" cy="5806707"/>
          </a:xfrm>
          <a:prstGeom prst="rect">
            <a:avLst/>
          </a:prstGeom>
          <a:solidFill>
            <a:srgbClr val="151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2676706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001D5A48-7336-B14A-2AB0-EEEE663648B5}"/>
              </a:ext>
            </a:extLst>
          </p:cNvPr>
          <p:cNvGrpSpPr/>
          <p:nvPr/>
        </p:nvGrpSpPr>
        <p:grpSpPr>
          <a:xfrm>
            <a:off x="704849" y="5342794"/>
            <a:ext cx="4421065" cy="59430"/>
            <a:chOff x="597876" y="5224829"/>
            <a:chExt cx="12191999" cy="160019"/>
          </a:xfrm>
        </p:grpSpPr>
        <p:sp>
          <p:nvSpPr>
            <p:cNvPr id="71" name="Rectangle 70">
              <a:extLst>
                <a:ext uri="{FF2B5EF4-FFF2-40B4-BE49-F238E27FC236}">
                  <a16:creationId xmlns:a16="http://schemas.microsoft.com/office/drawing/2014/main" id="{3F577564-62CD-95EB-247D-B3B223FBD436}"/>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A2DCC578-A53D-459C-65DD-69F5E3321A09}"/>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F5C040FF-4BEC-BA53-DABB-042A658D0169}"/>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D9462EF6-A9E1-0164-F5A9-BC1D19DF4D2A}"/>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5" name="Graphic 64">
            <a:extLst>
              <a:ext uri="{FF2B5EF4-FFF2-40B4-BE49-F238E27FC236}">
                <a16:creationId xmlns:a16="http://schemas.microsoft.com/office/drawing/2014/main" id="{24204435-A9C0-A784-F5CE-93BB112352F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262288">
            <a:off x="7977643" y="364154"/>
            <a:ext cx="2429352" cy="2408529"/>
          </a:xfrm>
          <a:prstGeom prst="rect">
            <a:avLst/>
          </a:prstGeom>
        </p:spPr>
      </p:pic>
      <p:pic>
        <p:nvPicPr>
          <p:cNvPr id="67" name="Graphic 66">
            <a:extLst>
              <a:ext uri="{FF2B5EF4-FFF2-40B4-BE49-F238E27FC236}">
                <a16:creationId xmlns:a16="http://schemas.microsoft.com/office/drawing/2014/main" id="{C3E42357-D563-E838-6281-BD48B05AF39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288415" y="2712355"/>
            <a:ext cx="5694673" cy="6858000"/>
          </a:xfrm>
          <a:prstGeom prst="rect">
            <a:avLst/>
          </a:prstGeom>
        </p:spPr>
      </p:pic>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5" name="Rectangle: Rounded Corners 4">
            <a:extLst>
              <a:ext uri="{FF2B5EF4-FFF2-40B4-BE49-F238E27FC236}">
                <a16:creationId xmlns:a16="http://schemas.microsoft.com/office/drawing/2014/main" id="{1A9BB6E2-981A-4E11-5DD5-4A66C317CD7C}"/>
              </a:ext>
            </a:extLst>
          </p:cNvPr>
          <p:cNvSpPr/>
          <p:nvPr/>
        </p:nvSpPr>
        <p:spPr>
          <a:xfrm>
            <a:off x="597875" y="606793"/>
            <a:ext cx="10996247" cy="5644414"/>
          </a:xfrm>
          <a:prstGeom prst="roundRect">
            <a:avLst>
              <a:gd name="adj" fmla="val 3324"/>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23742047-0C80-B987-00D3-A56FAD8AF246}"/>
              </a:ext>
            </a:extLst>
          </p:cNvPr>
          <p:cNvSpPr/>
          <p:nvPr/>
        </p:nvSpPr>
        <p:spPr>
          <a:xfrm>
            <a:off x="1217074" y="1238518"/>
            <a:ext cx="8213569" cy="438555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6EF0F32D-8852-4DC0-214E-EDE61B568A5D}"/>
              </a:ext>
            </a:extLst>
          </p:cNvPr>
          <p:cNvSpPr/>
          <p:nvPr/>
        </p:nvSpPr>
        <p:spPr>
          <a:xfrm>
            <a:off x="1217074" y="1238518"/>
            <a:ext cx="8213569" cy="34259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658796A7-8CDF-57E2-59E6-464BF33FC844}"/>
              </a:ext>
            </a:extLst>
          </p:cNvPr>
          <p:cNvSpPr/>
          <p:nvPr/>
        </p:nvSpPr>
        <p:spPr>
          <a:xfrm rot="10800000">
            <a:off x="9185396" y="1348970"/>
            <a:ext cx="141167" cy="121695"/>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826AC01-D32E-DFB6-BE77-166AF5B00BD1}"/>
              </a:ext>
            </a:extLst>
          </p:cNvPr>
          <p:cNvSpPr/>
          <p:nvPr/>
        </p:nvSpPr>
        <p:spPr>
          <a:xfrm>
            <a:off x="8964880" y="1348969"/>
            <a:ext cx="121696" cy="12169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ECAF702-7C3D-ACC5-F5AF-485DB7540F83}"/>
              </a:ext>
            </a:extLst>
          </p:cNvPr>
          <p:cNvSpPr/>
          <p:nvPr/>
        </p:nvSpPr>
        <p:spPr>
          <a:xfrm>
            <a:off x="8739105" y="1348969"/>
            <a:ext cx="121696" cy="12169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FF078762-43C1-03CF-27A3-45FD31519A0E}"/>
              </a:ext>
            </a:extLst>
          </p:cNvPr>
          <p:cNvSpPr/>
          <p:nvPr/>
        </p:nvSpPr>
        <p:spPr>
          <a:xfrm>
            <a:off x="1217074" y="1581115"/>
            <a:ext cx="8213569" cy="8885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9243B9EE-34D3-37EB-FFE9-9369974FCC26}"/>
              </a:ext>
            </a:extLst>
          </p:cNvPr>
          <p:cNvSpPr/>
          <p:nvPr/>
        </p:nvSpPr>
        <p:spPr>
          <a:xfrm>
            <a:off x="1209857" y="2469695"/>
            <a:ext cx="8213569" cy="118683"/>
          </a:xfrm>
          <a:prstGeom prst="rect">
            <a:avLst/>
          </a:prstGeom>
          <a:gradFill flip="none" rotWithShape="1">
            <a:gsLst>
              <a:gs pos="0">
                <a:schemeClr val="bg1">
                  <a:shade val="30000"/>
                  <a:satMod val="115000"/>
                  <a:alpha val="59000"/>
                </a:schemeClr>
              </a:gs>
              <a:gs pos="100000">
                <a:srgbClr val="F2F2F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Rounded Corners 59">
            <a:extLst>
              <a:ext uri="{FF2B5EF4-FFF2-40B4-BE49-F238E27FC236}">
                <a16:creationId xmlns:a16="http://schemas.microsoft.com/office/drawing/2014/main" id="{73677258-F5D6-3F66-607B-4C05E1DDCEBC}"/>
              </a:ext>
            </a:extLst>
          </p:cNvPr>
          <p:cNvSpPr/>
          <p:nvPr/>
        </p:nvSpPr>
        <p:spPr>
          <a:xfrm>
            <a:off x="1541138" y="3385300"/>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Rounded Corners 61">
            <a:extLst>
              <a:ext uri="{FF2B5EF4-FFF2-40B4-BE49-F238E27FC236}">
                <a16:creationId xmlns:a16="http://schemas.microsoft.com/office/drawing/2014/main" id="{25CBB6A9-D444-D927-76A6-005CE8441113}"/>
              </a:ext>
            </a:extLst>
          </p:cNvPr>
          <p:cNvSpPr/>
          <p:nvPr/>
        </p:nvSpPr>
        <p:spPr>
          <a:xfrm>
            <a:off x="3481718" y="3383795"/>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Rounded Corners 63">
            <a:extLst>
              <a:ext uri="{FF2B5EF4-FFF2-40B4-BE49-F238E27FC236}">
                <a16:creationId xmlns:a16="http://schemas.microsoft.com/office/drawing/2014/main" id="{A70A5022-1231-2E08-ECAE-1AC102B688D4}"/>
              </a:ext>
            </a:extLst>
          </p:cNvPr>
          <p:cNvSpPr/>
          <p:nvPr/>
        </p:nvSpPr>
        <p:spPr>
          <a:xfrm>
            <a:off x="5422298" y="3382289"/>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Rounded Corners 65">
            <a:extLst>
              <a:ext uri="{FF2B5EF4-FFF2-40B4-BE49-F238E27FC236}">
                <a16:creationId xmlns:a16="http://schemas.microsoft.com/office/drawing/2014/main" id="{5854B23A-F182-E214-CC9B-5A2499052789}"/>
              </a:ext>
            </a:extLst>
          </p:cNvPr>
          <p:cNvSpPr/>
          <p:nvPr/>
        </p:nvSpPr>
        <p:spPr>
          <a:xfrm>
            <a:off x="7362877" y="3380784"/>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Rounded Corners 67">
            <a:extLst>
              <a:ext uri="{FF2B5EF4-FFF2-40B4-BE49-F238E27FC236}">
                <a16:creationId xmlns:a16="http://schemas.microsoft.com/office/drawing/2014/main" id="{D3024FB3-A5A3-ABAF-13D5-790D36F1BEBB}"/>
              </a:ext>
            </a:extLst>
          </p:cNvPr>
          <p:cNvSpPr/>
          <p:nvPr/>
        </p:nvSpPr>
        <p:spPr>
          <a:xfrm>
            <a:off x="1549337" y="5354600"/>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7033490E-E03E-9540-729A-8C2B4BD54074}"/>
              </a:ext>
            </a:extLst>
          </p:cNvPr>
          <p:cNvSpPr txBox="1"/>
          <p:nvPr/>
        </p:nvSpPr>
        <p:spPr>
          <a:xfrm>
            <a:off x="1493215" y="2832506"/>
            <a:ext cx="1356797" cy="379284"/>
          </a:xfrm>
          <a:prstGeom prst="rect">
            <a:avLst/>
          </a:prstGeom>
          <a:noFill/>
        </p:spPr>
        <p:txBody>
          <a:bodyPr wrap="none" rtlCol="0">
            <a:spAutoFit/>
          </a:bodyPr>
          <a:lstStyle/>
          <a:p>
            <a:r>
              <a:rPr lang="en-US" dirty="0" err="1">
                <a:latin typeface="Google Sans" panose="020B0503030502040204" pitchFamily="34" charset="0"/>
              </a:rPr>
              <a:t>Subheader</a:t>
            </a:r>
            <a:endParaRPr lang="en-US" dirty="0">
              <a:latin typeface="Google Sans" panose="020B0503030502040204" pitchFamily="34" charset="0"/>
            </a:endParaRPr>
          </a:p>
        </p:txBody>
      </p:sp>
      <p:sp>
        <p:nvSpPr>
          <p:cNvPr id="31" name="Rectangle: Rounded Corners 30">
            <a:extLst>
              <a:ext uri="{FF2B5EF4-FFF2-40B4-BE49-F238E27FC236}">
                <a16:creationId xmlns:a16="http://schemas.microsoft.com/office/drawing/2014/main" id="{FCA7223B-C113-636C-D35C-1EFFB3DB903F}"/>
              </a:ext>
            </a:extLst>
          </p:cNvPr>
          <p:cNvSpPr/>
          <p:nvPr/>
        </p:nvSpPr>
        <p:spPr>
          <a:xfrm>
            <a:off x="3481718" y="5351589"/>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0F2AFF7D-0B6B-465B-0117-3A5ACF7026B9}"/>
              </a:ext>
            </a:extLst>
          </p:cNvPr>
          <p:cNvSpPr/>
          <p:nvPr/>
        </p:nvSpPr>
        <p:spPr>
          <a:xfrm>
            <a:off x="5429352" y="5350431"/>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72DC12DB-2188-38C6-B115-8EED55355ADA}"/>
              </a:ext>
            </a:extLst>
          </p:cNvPr>
          <p:cNvSpPr/>
          <p:nvPr/>
        </p:nvSpPr>
        <p:spPr>
          <a:xfrm>
            <a:off x="7362758" y="5342794"/>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5C9930F-2DD0-7108-D652-004C75572F18}"/>
              </a:ext>
            </a:extLst>
          </p:cNvPr>
          <p:cNvSpPr/>
          <p:nvPr/>
        </p:nvSpPr>
        <p:spPr>
          <a:xfrm>
            <a:off x="1217074" y="5624071"/>
            <a:ext cx="8213569" cy="271904"/>
          </a:xfrm>
          <a:prstGeom prst="rect">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CE105913-A8AF-A5F9-A401-FFDE214C64AD}"/>
              </a:ext>
            </a:extLst>
          </p:cNvPr>
          <p:cNvGrpSpPr/>
          <p:nvPr/>
        </p:nvGrpSpPr>
        <p:grpSpPr>
          <a:xfrm>
            <a:off x="9861872" y="2563555"/>
            <a:ext cx="1378875" cy="1730890"/>
            <a:chOff x="9823338" y="2563555"/>
            <a:chExt cx="1378875" cy="1730890"/>
          </a:xfrm>
        </p:grpSpPr>
        <p:sp>
          <p:nvSpPr>
            <p:cNvPr id="19" name="Rectangle: Rounded Corners 18">
              <a:extLst>
                <a:ext uri="{FF2B5EF4-FFF2-40B4-BE49-F238E27FC236}">
                  <a16:creationId xmlns:a16="http://schemas.microsoft.com/office/drawing/2014/main" id="{3F453BD9-0592-409B-444B-5044EF9E6BBA}"/>
                </a:ext>
              </a:extLst>
            </p:cNvPr>
            <p:cNvSpPr/>
            <p:nvPr/>
          </p:nvSpPr>
          <p:spPr>
            <a:xfrm>
              <a:off x="9823338" y="2637753"/>
              <a:ext cx="226503" cy="226503"/>
            </a:xfrm>
            <a:prstGeom prst="roundRect">
              <a:avLst/>
            </a:prstGeom>
            <a:solidFill>
              <a:srgbClr val="35FDB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49A3267C-F8D8-E03E-7E85-59B7B8431464}"/>
                </a:ext>
              </a:extLst>
            </p:cNvPr>
            <p:cNvSpPr/>
            <p:nvPr/>
          </p:nvSpPr>
          <p:spPr>
            <a:xfrm>
              <a:off x="9823338" y="3321823"/>
              <a:ext cx="226503" cy="226503"/>
            </a:xfrm>
            <a:prstGeom prst="roundRect">
              <a:avLst/>
            </a:prstGeom>
            <a:solidFill>
              <a:srgbClr val="F53DF5"/>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BBD7BD79-F242-A656-D917-D31837020661}"/>
                </a:ext>
              </a:extLst>
            </p:cNvPr>
            <p:cNvSpPr/>
            <p:nvPr/>
          </p:nvSpPr>
          <p:spPr>
            <a:xfrm>
              <a:off x="9823338" y="4005893"/>
              <a:ext cx="226503" cy="226503"/>
            </a:xfrm>
            <a:prstGeom prst="roundRect">
              <a:avLst/>
            </a:prstGeom>
            <a:solidFill>
              <a:srgbClr val="36DBFC"/>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A19343DB-B5C0-DD11-4979-E45E839B0538}"/>
                </a:ext>
              </a:extLst>
            </p:cNvPr>
            <p:cNvSpPr txBox="1"/>
            <p:nvPr/>
          </p:nvSpPr>
          <p:spPr>
            <a:xfrm>
              <a:off x="10131087" y="2563555"/>
              <a:ext cx="994183"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Margins</a:t>
              </a:r>
            </a:p>
          </p:txBody>
        </p:sp>
        <p:sp>
          <p:nvSpPr>
            <p:cNvPr id="25" name="TextBox 24">
              <a:extLst>
                <a:ext uri="{FF2B5EF4-FFF2-40B4-BE49-F238E27FC236}">
                  <a16:creationId xmlns:a16="http://schemas.microsoft.com/office/drawing/2014/main" id="{7287E03F-557E-003A-1BF1-ECCF38F54690}"/>
                </a:ext>
              </a:extLst>
            </p:cNvPr>
            <p:cNvSpPr txBox="1"/>
            <p:nvPr/>
          </p:nvSpPr>
          <p:spPr>
            <a:xfrm>
              <a:off x="10131086" y="3244334"/>
              <a:ext cx="1071127"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Columns</a:t>
              </a:r>
            </a:p>
          </p:txBody>
        </p:sp>
        <p:sp>
          <p:nvSpPr>
            <p:cNvPr id="27" name="TextBox 26">
              <a:extLst>
                <a:ext uri="{FF2B5EF4-FFF2-40B4-BE49-F238E27FC236}">
                  <a16:creationId xmlns:a16="http://schemas.microsoft.com/office/drawing/2014/main" id="{FFF4602B-017C-4A45-F239-0A1ACBDB8951}"/>
                </a:ext>
              </a:extLst>
            </p:cNvPr>
            <p:cNvSpPr txBox="1"/>
            <p:nvPr/>
          </p:nvSpPr>
          <p:spPr>
            <a:xfrm>
              <a:off x="10131085" y="3925113"/>
              <a:ext cx="910827"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Gutters</a:t>
              </a:r>
            </a:p>
          </p:txBody>
        </p:sp>
      </p:grpSp>
      <p:sp>
        <p:nvSpPr>
          <p:cNvPr id="29" name="Rectangle 28">
            <a:extLst>
              <a:ext uri="{FF2B5EF4-FFF2-40B4-BE49-F238E27FC236}">
                <a16:creationId xmlns:a16="http://schemas.microsoft.com/office/drawing/2014/main" id="{5021E84E-061C-A8DA-84E6-CDB67B6A707C}"/>
              </a:ext>
            </a:extLst>
          </p:cNvPr>
          <p:cNvSpPr/>
          <p:nvPr/>
        </p:nvSpPr>
        <p:spPr>
          <a:xfrm>
            <a:off x="9639300" y="4326259"/>
            <a:ext cx="1833208" cy="255266"/>
          </a:xfrm>
          <a:prstGeom prst="rect">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BB72FA6-FD98-1E3F-5011-7BAAF6772B52}"/>
              </a:ext>
            </a:extLst>
          </p:cNvPr>
          <p:cNvSpPr/>
          <p:nvPr/>
        </p:nvSpPr>
        <p:spPr>
          <a:xfrm>
            <a:off x="1217074" y="1233930"/>
            <a:ext cx="332812" cy="4398934"/>
          </a:xfrm>
          <a:prstGeom prst="rect">
            <a:avLst/>
          </a:prstGeom>
          <a:solidFill>
            <a:srgbClr val="35FDB1">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D0924DA-CE76-B29B-DBC3-8446B2F785D7}"/>
              </a:ext>
            </a:extLst>
          </p:cNvPr>
          <p:cNvSpPr/>
          <p:nvPr/>
        </p:nvSpPr>
        <p:spPr>
          <a:xfrm>
            <a:off x="1543364"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ABD1265-95BC-07FA-724E-410EC360502F}"/>
              </a:ext>
            </a:extLst>
          </p:cNvPr>
          <p:cNvSpPr/>
          <p:nvPr/>
        </p:nvSpPr>
        <p:spPr>
          <a:xfrm>
            <a:off x="229329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4BEE829-B532-4760-B6A5-25DDD891A84A}"/>
              </a:ext>
            </a:extLst>
          </p:cNvPr>
          <p:cNvSpPr/>
          <p:nvPr/>
        </p:nvSpPr>
        <p:spPr>
          <a:xfrm>
            <a:off x="251338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4463FB3-03A7-AD35-B623-A438F3047916}"/>
              </a:ext>
            </a:extLst>
          </p:cNvPr>
          <p:cNvSpPr/>
          <p:nvPr/>
        </p:nvSpPr>
        <p:spPr>
          <a:xfrm>
            <a:off x="326330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9F554E29-8550-3A73-1429-6CC26060F248}"/>
              </a:ext>
            </a:extLst>
          </p:cNvPr>
          <p:cNvSpPr/>
          <p:nvPr/>
        </p:nvSpPr>
        <p:spPr>
          <a:xfrm>
            <a:off x="348339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740D410A-A017-085E-1FEB-594C79DBB131}"/>
              </a:ext>
            </a:extLst>
          </p:cNvPr>
          <p:cNvSpPr/>
          <p:nvPr/>
        </p:nvSpPr>
        <p:spPr>
          <a:xfrm>
            <a:off x="423332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E32736C-C90B-2C80-737F-062E03C168C9}"/>
              </a:ext>
            </a:extLst>
          </p:cNvPr>
          <p:cNvSpPr/>
          <p:nvPr/>
        </p:nvSpPr>
        <p:spPr>
          <a:xfrm>
            <a:off x="445341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3932783-BD63-7117-F947-DFC9E9AD5056}"/>
              </a:ext>
            </a:extLst>
          </p:cNvPr>
          <p:cNvSpPr/>
          <p:nvPr/>
        </p:nvSpPr>
        <p:spPr>
          <a:xfrm>
            <a:off x="520333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890DD36-8E7C-3332-0946-84BA362460E3}"/>
              </a:ext>
            </a:extLst>
          </p:cNvPr>
          <p:cNvSpPr/>
          <p:nvPr/>
        </p:nvSpPr>
        <p:spPr>
          <a:xfrm>
            <a:off x="542342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297D910-DE9D-7700-8C1E-2F76EF10CA5A}"/>
              </a:ext>
            </a:extLst>
          </p:cNvPr>
          <p:cNvSpPr/>
          <p:nvPr/>
        </p:nvSpPr>
        <p:spPr>
          <a:xfrm>
            <a:off x="617335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EBD15F52-FF82-D4AD-DD2E-72C98B0FDDC1}"/>
              </a:ext>
            </a:extLst>
          </p:cNvPr>
          <p:cNvSpPr/>
          <p:nvPr/>
        </p:nvSpPr>
        <p:spPr>
          <a:xfrm>
            <a:off x="639344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907E7366-4946-C16A-D854-6EAC432C2CEA}"/>
              </a:ext>
            </a:extLst>
          </p:cNvPr>
          <p:cNvSpPr/>
          <p:nvPr/>
        </p:nvSpPr>
        <p:spPr>
          <a:xfrm>
            <a:off x="714336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6A42DE4-7B8A-F9CB-004D-D1CEBA1C3EE2}"/>
              </a:ext>
            </a:extLst>
          </p:cNvPr>
          <p:cNvSpPr/>
          <p:nvPr/>
        </p:nvSpPr>
        <p:spPr>
          <a:xfrm>
            <a:off x="736345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B7B09FD0-22B3-8276-9FB5-11AD52E58194}"/>
              </a:ext>
            </a:extLst>
          </p:cNvPr>
          <p:cNvSpPr/>
          <p:nvPr/>
        </p:nvSpPr>
        <p:spPr>
          <a:xfrm>
            <a:off x="811338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C9CA79E1-239A-0DEB-6BB3-654F1E22B8CE}"/>
              </a:ext>
            </a:extLst>
          </p:cNvPr>
          <p:cNvSpPr/>
          <p:nvPr/>
        </p:nvSpPr>
        <p:spPr>
          <a:xfrm>
            <a:off x="8336731"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D7A1ABF5-EFCD-322F-7B84-9E443F7053CA}"/>
              </a:ext>
            </a:extLst>
          </p:cNvPr>
          <p:cNvSpPr/>
          <p:nvPr/>
        </p:nvSpPr>
        <p:spPr>
          <a:xfrm>
            <a:off x="9091546" y="1233930"/>
            <a:ext cx="337085" cy="4398934"/>
          </a:xfrm>
          <a:prstGeom prst="rect">
            <a:avLst/>
          </a:prstGeom>
          <a:solidFill>
            <a:srgbClr val="35FDB1">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E83347BD-6C22-DF94-45C0-4E3BE610EE46}"/>
              </a:ext>
            </a:extLst>
          </p:cNvPr>
          <p:cNvSpPr/>
          <p:nvPr/>
        </p:nvSpPr>
        <p:spPr>
          <a:xfrm>
            <a:off x="597876" y="608769"/>
            <a:ext cx="10996247" cy="5644414"/>
          </a:xfrm>
          <a:prstGeom prst="roundRect">
            <a:avLst>
              <a:gd name="adj" fmla="val 3324"/>
            </a:avLst>
          </a:prstGeom>
          <a:solidFill>
            <a:schemeClr val="tx1">
              <a:alpha val="76000"/>
            </a:schemeClr>
          </a:solidFill>
          <a:ln w="38100">
            <a:solidFill>
              <a:srgbClr val="BB86F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F7BE83E1-86C5-A486-2269-EE3A08CB3DB7}"/>
              </a:ext>
            </a:extLst>
          </p:cNvPr>
          <p:cNvGrpSpPr/>
          <p:nvPr/>
        </p:nvGrpSpPr>
        <p:grpSpPr>
          <a:xfrm>
            <a:off x="1217074" y="2122948"/>
            <a:ext cx="9676980" cy="2637197"/>
            <a:chOff x="1217074" y="2122948"/>
            <a:chExt cx="9676980" cy="2637197"/>
          </a:xfrm>
        </p:grpSpPr>
        <p:sp>
          <p:nvSpPr>
            <p:cNvPr id="37" name="Rectangle 2">
              <a:extLst>
                <a:ext uri="{FF2B5EF4-FFF2-40B4-BE49-F238E27FC236}">
                  <a16:creationId xmlns:a16="http://schemas.microsoft.com/office/drawing/2014/main" id="{E65BE52B-7B03-009F-5A6F-4D3A296813A7}"/>
                </a:ext>
              </a:extLst>
            </p:cNvPr>
            <p:cNvSpPr>
              <a:spLocks noChangeArrowheads="1"/>
            </p:cNvSpPr>
            <p:nvPr/>
          </p:nvSpPr>
          <p:spPr bwMode="auto">
            <a:xfrm>
              <a:off x="1217074" y="2122948"/>
              <a:ext cx="9676980" cy="2637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3600" i="0" u="none" strike="noStrike" cap="none" normalizeH="0" baseline="0" dirty="0">
                  <a:ln>
                    <a:noFill/>
                  </a:ln>
                  <a:solidFill>
                    <a:schemeClr val="bg1"/>
                  </a:solidFill>
                  <a:effectLst/>
                  <a:latin typeface="Google Sans" panose="020B0503030502040204" pitchFamily="34" charset="0"/>
                </a:rPr>
                <a:t>Gutters</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A gutter is the space between columns that helps separate content.</a:t>
              </a:r>
            </a:p>
            <a:p>
              <a:pPr marL="0" marR="0" lvl="0" indent="0" algn="just" defTabSz="914400" rtl="0" eaLnBrk="0" fontAlgn="base" latinLnBrk="0" hangingPunct="0">
                <a:lnSpc>
                  <a:spcPct val="150000"/>
                </a:lnSpc>
                <a:spcBef>
                  <a:spcPct val="0"/>
                </a:spcBef>
                <a:spcAft>
                  <a:spcPct val="0"/>
                </a:spcAft>
                <a:buClrTx/>
                <a:buSzTx/>
                <a:buFontTx/>
                <a:buNone/>
                <a:tabLst/>
              </a:pPr>
              <a:endParaRPr kumimoji="0" lang="en-US" altLang="en-US" sz="800" b="0" i="0" u="none" strike="noStrike" cap="none" normalizeH="0" baseline="0" dirty="0">
                <a:ln>
                  <a:noFill/>
                </a:ln>
                <a:solidFill>
                  <a:schemeClr val="bg1"/>
                </a:solidFill>
                <a:effectLst/>
                <a:latin typeface="Google Sans" panose="020B0503030502040204" pitchFamily="34"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Gutter widths are fixed values at each breakpoint range. To better adapt to a given screen size, gutter widths can change at different breakpoints.</a:t>
              </a:r>
              <a:r>
                <a:rPr lang="en-US" altLang="en-US" dirty="0">
                  <a:solidFill>
                    <a:schemeClr val="bg1"/>
                  </a:solidFill>
                  <a:latin typeface="Google Sans" panose="020B0503030502040204" pitchFamily="34" charset="0"/>
                </a:rPr>
                <a:t> Wider gutters are more appropriate for larger screens, as they create more open space between columns.</a:t>
              </a:r>
              <a:endParaRPr kumimoji="0" lang="en-US" altLang="en-US" b="0" i="0" u="none" strike="noStrike" cap="none" normalizeH="0" baseline="0" dirty="0">
                <a:ln>
                  <a:noFill/>
                </a:ln>
                <a:solidFill>
                  <a:schemeClr val="bg1"/>
                </a:solidFill>
                <a:effectLst/>
                <a:latin typeface="Google Sans" panose="020B0503030502040204" pitchFamily="34" charset="0"/>
              </a:endParaRPr>
            </a:p>
          </p:txBody>
        </p:sp>
        <p:sp>
          <p:nvSpPr>
            <p:cNvPr id="47" name="Oval 46">
              <a:extLst>
                <a:ext uri="{FF2B5EF4-FFF2-40B4-BE49-F238E27FC236}">
                  <a16:creationId xmlns:a16="http://schemas.microsoft.com/office/drawing/2014/main" id="{4DB7F0B6-493B-2DA7-A609-4A792ADF25BF}"/>
                </a:ext>
              </a:extLst>
            </p:cNvPr>
            <p:cNvSpPr/>
            <p:nvPr/>
          </p:nvSpPr>
          <p:spPr>
            <a:xfrm>
              <a:off x="3005706" y="2500077"/>
              <a:ext cx="278257" cy="278257"/>
            </a:xfrm>
            <a:prstGeom prst="ellipse">
              <a:avLst/>
            </a:prstGeom>
            <a:solidFill>
              <a:srgbClr val="36DB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 name="Group 48">
            <a:extLst>
              <a:ext uri="{FF2B5EF4-FFF2-40B4-BE49-F238E27FC236}">
                <a16:creationId xmlns:a16="http://schemas.microsoft.com/office/drawing/2014/main" id="{4223BE6D-3768-A85D-BCEA-15A02EA1CDD4}"/>
              </a:ext>
            </a:extLst>
          </p:cNvPr>
          <p:cNvGrpSpPr/>
          <p:nvPr/>
        </p:nvGrpSpPr>
        <p:grpSpPr>
          <a:xfrm>
            <a:off x="-10026054" y="1915199"/>
            <a:ext cx="9676980" cy="3052695"/>
            <a:chOff x="1217074" y="1915199"/>
            <a:chExt cx="9676980" cy="3052695"/>
          </a:xfrm>
        </p:grpSpPr>
        <p:sp>
          <p:nvSpPr>
            <p:cNvPr id="51" name="Rectangle 2">
              <a:extLst>
                <a:ext uri="{FF2B5EF4-FFF2-40B4-BE49-F238E27FC236}">
                  <a16:creationId xmlns:a16="http://schemas.microsoft.com/office/drawing/2014/main" id="{75301B05-E814-1237-77ED-8D3A9E9418A9}"/>
                </a:ext>
              </a:extLst>
            </p:cNvPr>
            <p:cNvSpPr>
              <a:spLocks noChangeArrowheads="1"/>
            </p:cNvSpPr>
            <p:nvPr/>
          </p:nvSpPr>
          <p:spPr bwMode="auto">
            <a:xfrm>
              <a:off x="1217074" y="1915199"/>
              <a:ext cx="9676980" cy="3052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3600" i="0" u="none" strike="noStrike" cap="none" normalizeH="0" baseline="0" dirty="0">
                  <a:ln>
                    <a:noFill/>
                  </a:ln>
                  <a:solidFill>
                    <a:schemeClr val="bg1"/>
                  </a:solidFill>
                  <a:effectLst/>
                  <a:latin typeface="Google Sans" panose="020B0503030502040204" pitchFamily="34" charset="0"/>
                </a:rPr>
                <a:t>Margins</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Margins are the space between content and the left and right edges of the screen.</a:t>
              </a:r>
            </a:p>
            <a:p>
              <a:pPr marL="0" marR="0" lvl="0" indent="0" algn="just" defTabSz="914400" rtl="0" eaLnBrk="0" fontAlgn="base" latinLnBrk="0" hangingPunct="0">
                <a:lnSpc>
                  <a:spcPct val="150000"/>
                </a:lnSpc>
                <a:spcBef>
                  <a:spcPct val="0"/>
                </a:spcBef>
                <a:spcAft>
                  <a:spcPct val="0"/>
                </a:spcAft>
                <a:buClrTx/>
                <a:buSzTx/>
                <a:buFontTx/>
                <a:buNone/>
                <a:tabLst/>
              </a:pPr>
              <a:endParaRPr kumimoji="0" lang="en-US" altLang="en-US" sz="800" b="0" i="0" u="none" strike="noStrike" cap="none" normalizeH="0" baseline="0" dirty="0">
                <a:ln>
                  <a:noFill/>
                </a:ln>
                <a:solidFill>
                  <a:schemeClr val="bg1"/>
                </a:solidFill>
                <a:effectLst/>
                <a:latin typeface="Google Sans" panose="020B0503030502040204" pitchFamily="34"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Margin widths are defined using fixed or scaling values at each breakpoint range. To better adapt to the screen, the margin width can change at different breakpoints. Wider margins are more appropriate for larger screens, as they create more whitespace around the perimeter of content</a:t>
              </a:r>
              <a:r>
                <a:rPr lang="en-US" altLang="en-US" dirty="0">
                  <a:solidFill>
                    <a:schemeClr val="bg1"/>
                  </a:solidFill>
                  <a:latin typeface="Google Sans" panose="020B0503030502040204" pitchFamily="34" charset="0"/>
                </a:rPr>
                <a:t>.</a:t>
              </a:r>
              <a:endParaRPr kumimoji="0" lang="en-US" altLang="en-US" b="0" i="0" u="none" strike="noStrike" cap="none" normalizeH="0" baseline="0" dirty="0">
                <a:ln>
                  <a:noFill/>
                </a:ln>
                <a:solidFill>
                  <a:schemeClr val="bg1"/>
                </a:solidFill>
                <a:effectLst/>
                <a:latin typeface="Google Sans" panose="020B0503030502040204" pitchFamily="34" charset="0"/>
              </a:endParaRPr>
            </a:p>
          </p:txBody>
        </p:sp>
        <p:sp>
          <p:nvSpPr>
            <p:cNvPr id="52" name="Oval 51">
              <a:extLst>
                <a:ext uri="{FF2B5EF4-FFF2-40B4-BE49-F238E27FC236}">
                  <a16:creationId xmlns:a16="http://schemas.microsoft.com/office/drawing/2014/main" id="{A465F23F-A6D6-3CD6-0F17-C80FDB4CC62F}"/>
                </a:ext>
              </a:extLst>
            </p:cNvPr>
            <p:cNvSpPr/>
            <p:nvPr/>
          </p:nvSpPr>
          <p:spPr>
            <a:xfrm>
              <a:off x="3043806" y="2268932"/>
              <a:ext cx="278257" cy="278257"/>
            </a:xfrm>
            <a:prstGeom prst="ellipse">
              <a:avLst/>
            </a:prstGeom>
            <a:solidFill>
              <a:srgbClr val="35FD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408C2A9D-306D-FD26-E8D2-C19ADF4F808C}"/>
              </a:ext>
            </a:extLst>
          </p:cNvPr>
          <p:cNvSpPr/>
          <p:nvPr/>
        </p:nvSpPr>
        <p:spPr>
          <a:xfrm>
            <a:off x="-2381" y="444500"/>
            <a:ext cx="584241" cy="5806707"/>
          </a:xfrm>
          <a:prstGeom prst="rect">
            <a:avLst/>
          </a:prstGeom>
          <a:solidFill>
            <a:srgbClr val="151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129644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001D5A48-7336-B14A-2AB0-EEEE663648B5}"/>
              </a:ext>
            </a:extLst>
          </p:cNvPr>
          <p:cNvGrpSpPr/>
          <p:nvPr/>
        </p:nvGrpSpPr>
        <p:grpSpPr>
          <a:xfrm>
            <a:off x="704849" y="5342794"/>
            <a:ext cx="4421065" cy="59430"/>
            <a:chOff x="597876" y="5224829"/>
            <a:chExt cx="12191999" cy="160019"/>
          </a:xfrm>
        </p:grpSpPr>
        <p:sp>
          <p:nvSpPr>
            <p:cNvPr id="71" name="Rectangle 70">
              <a:extLst>
                <a:ext uri="{FF2B5EF4-FFF2-40B4-BE49-F238E27FC236}">
                  <a16:creationId xmlns:a16="http://schemas.microsoft.com/office/drawing/2014/main" id="{3F577564-62CD-95EB-247D-B3B223FBD436}"/>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A2DCC578-A53D-459C-65DD-69F5E3321A09}"/>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F5C040FF-4BEC-BA53-DABB-042A658D0169}"/>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D9462EF6-A9E1-0164-F5A9-BC1D19DF4D2A}"/>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5" name="Graphic 64">
            <a:extLst>
              <a:ext uri="{FF2B5EF4-FFF2-40B4-BE49-F238E27FC236}">
                <a16:creationId xmlns:a16="http://schemas.microsoft.com/office/drawing/2014/main" id="{24204435-A9C0-A784-F5CE-93BB112352F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262288">
            <a:off x="7977643" y="364154"/>
            <a:ext cx="2429352" cy="2408529"/>
          </a:xfrm>
          <a:prstGeom prst="rect">
            <a:avLst/>
          </a:prstGeom>
        </p:spPr>
      </p:pic>
      <p:pic>
        <p:nvPicPr>
          <p:cNvPr id="67" name="Graphic 66">
            <a:extLst>
              <a:ext uri="{FF2B5EF4-FFF2-40B4-BE49-F238E27FC236}">
                <a16:creationId xmlns:a16="http://schemas.microsoft.com/office/drawing/2014/main" id="{C3E42357-D563-E838-6281-BD48B05AF39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288415" y="2712355"/>
            <a:ext cx="5694673" cy="6858000"/>
          </a:xfrm>
          <a:prstGeom prst="rect">
            <a:avLst/>
          </a:prstGeom>
        </p:spPr>
      </p:pic>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5" name="Rectangle: Rounded Corners 4">
            <a:extLst>
              <a:ext uri="{FF2B5EF4-FFF2-40B4-BE49-F238E27FC236}">
                <a16:creationId xmlns:a16="http://schemas.microsoft.com/office/drawing/2014/main" id="{1A9BB6E2-981A-4E11-5DD5-4A66C317CD7C}"/>
              </a:ext>
            </a:extLst>
          </p:cNvPr>
          <p:cNvSpPr/>
          <p:nvPr/>
        </p:nvSpPr>
        <p:spPr>
          <a:xfrm>
            <a:off x="597875" y="606793"/>
            <a:ext cx="10996247" cy="5644414"/>
          </a:xfrm>
          <a:prstGeom prst="roundRect">
            <a:avLst>
              <a:gd name="adj" fmla="val 3324"/>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23742047-0C80-B987-00D3-A56FAD8AF246}"/>
              </a:ext>
            </a:extLst>
          </p:cNvPr>
          <p:cNvSpPr/>
          <p:nvPr/>
        </p:nvSpPr>
        <p:spPr>
          <a:xfrm>
            <a:off x="1217074" y="1238518"/>
            <a:ext cx="8213569" cy="438555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6EF0F32D-8852-4DC0-214E-EDE61B568A5D}"/>
              </a:ext>
            </a:extLst>
          </p:cNvPr>
          <p:cNvSpPr/>
          <p:nvPr/>
        </p:nvSpPr>
        <p:spPr>
          <a:xfrm>
            <a:off x="1217074" y="1238518"/>
            <a:ext cx="8213569" cy="34259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658796A7-8CDF-57E2-59E6-464BF33FC844}"/>
              </a:ext>
            </a:extLst>
          </p:cNvPr>
          <p:cNvSpPr/>
          <p:nvPr/>
        </p:nvSpPr>
        <p:spPr>
          <a:xfrm rot="10800000">
            <a:off x="9185396" y="1348970"/>
            <a:ext cx="141167" cy="121695"/>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826AC01-D32E-DFB6-BE77-166AF5B00BD1}"/>
              </a:ext>
            </a:extLst>
          </p:cNvPr>
          <p:cNvSpPr/>
          <p:nvPr/>
        </p:nvSpPr>
        <p:spPr>
          <a:xfrm>
            <a:off x="8964880" y="1348969"/>
            <a:ext cx="121696" cy="12169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ECAF702-7C3D-ACC5-F5AF-485DB7540F83}"/>
              </a:ext>
            </a:extLst>
          </p:cNvPr>
          <p:cNvSpPr/>
          <p:nvPr/>
        </p:nvSpPr>
        <p:spPr>
          <a:xfrm>
            <a:off x="8739105" y="1348969"/>
            <a:ext cx="121696" cy="12169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FF078762-43C1-03CF-27A3-45FD31519A0E}"/>
              </a:ext>
            </a:extLst>
          </p:cNvPr>
          <p:cNvSpPr/>
          <p:nvPr/>
        </p:nvSpPr>
        <p:spPr>
          <a:xfrm>
            <a:off x="1217074" y="1581115"/>
            <a:ext cx="8213569" cy="8885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9243B9EE-34D3-37EB-FFE9-9369974FCC26}"/>
              </a:ext>
            </a:extLst>
          </p:cNvPr>
          <p:cNvSpPr/>
          <p:nvPr/>
        </p:nvSpPr>
        <p:spPr>
          <a:xfrm>
            <a:off x="1209857" y="2469695"/>
            <a:ext cx="8213569" cy="118683"/>
          </a:xfrm>
          <a:prstGeom prst="rect">
            <a:avLst/>
          </a:prstGeom>
          <a:gradFill flip="none" rotWithShape="1">
            <a:gsLst>
              <a:gs pos="0">
                <a:schemeClr val="bg1">
                  <a:shade val="30000"/>
                  <a:satMod val="115000"/>
                  <a:alpha val="59000"/>
                </a:schemeClr>
              </a:gs>
              <a:gs pos="100000">
                <a:srgbClr val="F2F2F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Rounded Corners 59">
            <a:extLst>
              <a:ext uri="{FF2B5EF4-FFF2-40B4-BE49-F238E27FC236}">
                <a16:creationId xmlns:a16="http://schemas.microsoft.com/office/drawing/2014/main" id="{73677258-F5D6-3F66-607B-4C05E1DDCEBC}"/>
              </a:ext>
            </a:extLst>
          </p:cNvPr>
          <p:cNvSpPr/>
          <p:nvPr/>
        </p:nvSpPr>
        <p:spPr>
          <a:xfrm>
            <a:off x="1541138" y="3385300"/>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Rounded Corners 61">
            <a:extLst>
              <a:ext uri="{FF2B5EF4-FFF2-40B4-BE49-F238E27FC236}">
                <a16:creationId xmlns:a16="http://schemas.microsoft.com/office/drawing/2014/main" id="{25CBB6A9-D444-D927-76A6-005CE8441113}"/>
              </a:ext>
            </a:extLst>
          </p:cNvPr>
          <p:cNvSpPr/>
          <p:nvPr/>
        </p:nvSpPr>
        <p:spPr>
          <a:xfrm>
            <a:off x="3481718" y="3383795"/>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Rounded Corners 63">
            <a:extLst>
              <a:ext uri="{FF2B5EF4-FFF2-40B4-BE49-F238E27FC236}">
                <a16:creationId xmlns:a16="http://schemas.microsoft.com/office/drawing/2014/main" id="{A70A5022-1231-2E08-ECAE-1AC102B688D4}"/>
              </a:ext>
            </a:extLst>
          </p:cNvPr>
          <p:cNvSpPr/>
          <p:nvPr/>
        </p:nvSpPr>
        <p:spPr>
          <a:xfrm>
            <a:off x="5422298" y="3382289"/>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Rounded Corners 65">
            <a:extLst>
              <a:ext uri="{FF2B5EF4-FFF2-40B4-BE49-F238E27FC236}">
                <a16:creationId xmlns:a16="http://schemas.microsoft.com/office/drawing/2014/main" id="{5854B23A-F182-E214-CC9B-5A2499052789}"/>
              </a:ext>
            </a:extLst>
          </p:cNvPr>
          <p:cNvSpPr/>
          <p:nvPr/>
        </p:nvSpPr>
        <p:spPr>
          <a:xfrm>
            <a:off x="7362877" y="3380784"/>
            <a:ext cx="1717280" cy="1756731"/>
          </a:xfrm>
          <a:prstGeom prst="roundRect">
            <a:avLst>
              <a:gd name="adj" fmla="val 345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Rounded Corners 67">
            <a:extLst>
              <a:ext uri="{FF2B5EF4-FFF2-40B4-BE49-F238E27FC236}">
                <a16:creationId xmlns:a16="http://schemas.microsoft.com/office/drawing/2014/main" id="{D3024FB3-A5A3-ABAF-13D5-790D36F1BEBB}"/>
              </a:ext>
            </a:extLst>
          </p:cNvPr>
          <p:cNvSpPr/>
          <p:nvPr/>
        </p:nvSpPr>
        <p:spPr>
          <a:xfrm>
            <a:off x="1549337" y="5354600"/>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7033490E-E03E-9540-729A-8C2B4BD54074}"/>
              </a:ext>
            </a:extLst>
          </p:cNvPr>
          <p:cNvSpPr txBox="1"/>
          <p:nvPr/>
        </p:nvSpPr>
        <p:spPr>
          <a:xfrm>
            <a:off x="1493215" y="2832506"/>
            <a:ext cx="1356797" cy="379284"/>
          </a:xfrm>
          <a:prstGeom prst="rect">
            <a:avLst/>
          </a:prstGeom>
          <a:noFill/>
        </p:spPr>
        <p:txBody>
          <a:bodyPr wrap="none" rtlCol="0">
            <a:spAutoFit/>
          </a:bodyPr>
          <a:lstStyle/>
          <a:p>
            <a:r>
              <a:rPr lang="en-US" dirty="0" err="1">
                <a:latin typeface="Google Sans" panose="020B0503030502040204" pitchFamily="34" charset="0"/>
              </a:rPr>
              <a:t>Subheader</a:t>
            </a:r>
            <a:endParaRPr lang="en-US" dirty="0">
              <a:latin typeface="Google Sans" panose="020B0503030502040204" pitchFamily="34" charset="0"/>
            </a:endParaRPr>
          </a:p>
        </p:txBody>
      </p:sp>
      <p:sp>
        <p:nvSpPr>
          <p:cNvPr id="31" name="Rectangle: Rounded Corners 30">
            <a:extLst>
              <a:ext uri="{FF2B5EF4-FFF2-40B4-BE49-F238E27FC236}">
                <a16:creationId xmlns:a16="http://schemas.microsoft.com/office/drawing/2014/main" id="{FCA7223B-C113-636C-D35C-1EFFB3DB903F}"/>
              </a:ext>
            </a:extLst>
          </p:cNvPr>
          <p:cNvSpPr/>
          <p:nvPr/>
        </p:nvSpPr>
        <p:spPr>
          <a:xfrm>
            <a:off x="3481718" y="5351589"/>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0F2AFF7D-0B6B-465B-0117-3A5ACF7026B9}"/>
              </a:ext>
            </a:extLst>
          </p:cNvPr>
          <p:cNvSpPr/>
          <p:nvPr/>
        </p:nvSpPr>
        <p:spPr>
          <a:xfrm>
            <a:off x="5429352" y="5350431"/>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72DC12DB-2188-38C6-B115-8EED55355ADA}"/>
              </a:ext>
            </a:extLst>
          </p:cNvPr>
          <p:cNvSpPr/>
          <p:nvPr/>
        </p:nvSpPr>
        <p:spPr>
          <a:xfrm>
            <a:off x="7362758" y="5342794"/>
            <a:ext cx="1717280" cy="382930"/>
          </a:xfrm>
          <a:prstGeom prst="roundRect">
            <a:avLst>
              <a:gd name="adj" fmla="val 1340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5C9930F-2DD0-7108-D652-004C75572F18}"/>
              </a:ext>
            </a:extLst>
          </p:cNvPr>
          <p:cNvSpPr/>
          <p:nvPr/>
        </p:nvSpPr>
        <p:spPr>
          <a:xfrm>
            <a:off x="1217074" y="5624071"/>
            <a:ext cx="8213569" cy="271904"/>
          </a:xfrm>
          <a:prstGeom prst="rect">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CE105913-A8AF-A5F9-A401-FFDE214C64AD}"/>
              </a:ext>
            </a:extLst>
          </p:cNvPr>
          <p:cNvGrpSpPr/>
          <p:nvPr/>
        </p:nvGrpSpPr>
        <p:grpSpPr>
          <a:xfrm>
            <a:off x="9861872" y="2563555"/>
            <a:ext cx="1378875" cy="1730890"/>
            <a:chOff x="9823338" y="2563555"/>
            <a:chExt cx="1378875" cy="1730890"/>
          </a:xfrm>
        </p:grpSpPr>
        <p:sp>
          <p:nvSpPr>
            <p:cNvPr id="19" name="Rectangle: Rounded Corners 18">
              <a:extLst>
                <a:ext uri="{FF2B5EF4-FFF2-40B4-BE49-F238E27FC236}">
                  <a16:creationId xmlns:a16="http://schemas.microsoft.com/office/drawing/2014/main" id="{3F453BD9-0592-409B-444B-5044EF9E6BBA}"/>
                </a:ext>
              </a:extLst>
            </p:cNvPr>
            <p:cNvSpPr/>
            <p:nvPr/>
          </p:nvSpPr>
          <p:spPr>
            <a:xfrm>
              <a:off x="9823338" y="2637753"/>
              <a:ext cx="226503" cy="226503"/>
            </a:xfrm>
            <a:prstGeom prst="roundRect">
              <a:avLst/>
            </a:prstGeom>
            <a:solidFill>
              <a:srgbClr val="35FDB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49A3267C-F8D8-E03E-7E85-59B7B8431464}"/>
                </a:ext>
              </a:extLst>
            </p:cNvPr>
            <p:cNvSpPr/>
            <p:nvPr/>
          </p:nvSpPr>
          <p:spPr>
            <a:xfrm>
              <a:off x="9823338" y="3321823"/>
              <a:ext cx="226503" cy="226503"/>
            </a:xfrm>
            <a:prstGeom prst="roundRect">
              <a:avLst/>
            </a:prstGeom>
            <a:solidFill>
              <a:srgbClr val="F53DF5"/>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BBD7BD79-F242-A656-D917-D31837020661}"/>
                </a:ext>
              </a:extLst>
            </p:cNvPr>
            <p:cNvSpPr/>
            <p:nvPr/>
          </p:nvSpPr>
          <p:spPr>
            <a:xfrm>
              <a:off x="9823338" y="4005893"/>
              <a:ext cx="226503" cy="226503"/>
            </a:xfrm>
            <a:prstGeom prst="roundRect">
              <a:avLst/>
            </a:prstGeom>
            <a:solidFill>
              <a:srgbClr val="36DBFC"/>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A19343DB-B5C0-DD11-4979-E45E839B0538}"/>
                </a:ext>
              </a:extLst>
            </p:cNvPr>
            <p:cNvSpPr txBox="1"/>
            <p:nvPr/>
          </p:nvSpPr>
          <p:spPr>
            <a:xfrm>
              <a:off x="10131087" y="2563555"/>
              <a:ext cx="994183"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Margins</a:t>
              </a:r>
            </a:p>
          </p:txBody>
        </p:sp>
        <p:sp>
          <p:nvSpPr>
            <p:cNvPr id="25" name="TextBox 24">
              <a:extLst>
                <a:ext uri="{FF2B5EF4-FFF2-40B4-BE49-F238E27FC236}">
                  <a16:creationId xmlns:a16="http://schemas.microsoft.com/office/drawing/2014/main" id="{7287E03F-557E-003A-1BF1-ECCF38F54690}"/>
                </a:ext>
              </a:extLst>
            </p:cNvPr>
            <p:cNvSpPr txBox="1"/>
            <p:nvPr/>
          </p:nvSpPr>
          <p:spPr>
            <a:xfrm>
              <a:off x="10131086" y="3244334"/>
              <a:ext cx="1071127"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Columns</a:t>
              </a:r>
            </a:p>
          </p:txBody>
        </p:sp>
        <p:sp>
          <p:nvSpPr>
            <p:cNvPr id="27" name="TextBox 26">
              <a:extLst>
                <a:ext uri="{FF2B5EF4-FFF2-40B4-BE49-F238E27FC236}">
                  <a16:creationId xmlns:a16="http://schemas.microsoft.com/office/drawing/2014/main" id="{FFF4602B-017C-4A45-F239-0A1ACBDB8951}"/>
                </a:ext>
              </a:extLst>
            </p:cNvPr>
            <p:cNvSpPr txBox="1"/>
            <p:nvPr/>
          </p:nvSpPr>
          <p:spPr>
            <a:xfrm>
              <a:off x="10131085" y="3925113"/>
              <a:ext cx="910827" cy="369332"/>
            </a:xfrm>
            <a:prstGeom prst="rect">
              <a:avLst/>
            </a:prstGeom>
            <a:noFill/>
          </p:spPr>
          <p:txBody>
            <a:bodyPr wrap="none" rtlCol="0">
              <a:spAutoFit/>
            </a:bodyPr>
            <a:lstStyle/>
            <a:p>
              <a:r>
                <a:rPr lang="en-US" dirty="0">
                  <a:solidFill>
                    <a:schemeClr val="bg1"/>
                  </a:solidFill>
                  <a:latin typeface="Roboto Flex Normal Thin" panose="02000000000000000000" pitchFamily="2" charset="0"/>
                  <a:ea typeface="Roboto Flex Normal Thin" panose="02000000000000000000" pitchFamily="2" charset="0"/>
                </a:rPr>
                <a:t>Gutters</a:t>
              </a:r>
            </a:p>
          </p:txBody>
        </p:sp>
      </p:grpSp>
      <p:sp>
        <p:nvSpPr>
          <p:cNvPr id="29" name="Rectangle 28">
            <a:extLst>
              <a:ext uri="{FF2B5EF4-FFF2-40B4-BE49-F238E27FC236}">
                <a16:creationId xmlns:a16="http://schemas.microsoft.com/office/drawing/2014/main" id="{5021E84E-061C-A8DA-84E6-CDB67B6A707C}"/>
              </a:ext>
            </a:extLst>
          </p:cNvPr>
          <p:cNvSpPr/>
          <p:nvPr/>
        </p:nvSpPr>
        <p:spPr>
          <a:xfrm>
            <a:off x="9639300" y="4326259"/>
            <a:ext cx="1833208" cy="255266"/>
          </a:xfrm>
          <a:prstGeom prst="rect">
            <a:avLst/>
          </a:prstGeom>
          <a:solidFill>
            <a:srgbClr val="BB8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BB72FA6-FD98-1E3F-5011-7BAAF6772B52}"/>
              </a:ext>
            </a:extLst>
          </p:cNvPr>
          <p:cNvSpPr/>
          <p:nvPr/>
        </p:nvSpPr>
        <p:spPr>
          <a:xfrm>
            <a:off x="1217074" y="1233930"/>
            <a:ext cx="332812" cy="4398934"/>
          </a:xfrm>
          <a:prstGeom prst="rect">
            <a:avLst/>
          </a:prstGeom>
          <a:solidFill>
            <a:srgbClr val="35FDB1">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D0924DA-CE76-B29B-DBC3-8446B2F785D7}"/>
              </a:ext>
            </a:extLst>
          </p:cNvPr>
          <p:cNvSpPr/>
          <p:nvPr/>
        </p:nvSpPr>
        <p:spPr>
          <a:xfrm>
            <a:off x="1543364"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ABD1265-95BC-07FA-724E-410EC360502F}"/>
              </a:ext>
            </a:extLst>
          </p:cNvPr>
          <p:cNvSpPr/>
          <p:nvPr/>
        </p:nvSpPr>
        <p:spPr>
          <a:xfrm>
            <a:off x="229329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4BEE829-B532-4760-B6A5-25DDD891A84A}"/>
              </a:ext>
            </a:extLst>
          </p:cNvPr>
          <p:cNvSpPr/>
          <p:nvPr/>
        </p:nvSpPr>
        <p:spPr>
          <a:xfrm>
            <a:off x="251338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4463FB3-03A7-AD35-B623-A438F3047916}"/>
              </a:ext>
            </a:extLst>
          </p:cNvPr>
          <p:cNvSpPr/>
          <p:nvPr/>
        </p:nvSpPr>
        <p:spPr>
          <a:xfrm>
            <a:off x="326330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9F554E29-8550-3A73-1429-6CC26060F248}"/>
              </a:ext>
            </a:extLst>
          </p:cNvPr>
          <p:cNvSpPr/>
          <p:nvPr/>
        </p:nvSpPr>
        <p:spPr>
          <a:xfrm>
            <a:off x="348339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740D410A-A017-085E-1FEB-594C79DBB131}"/>
              </a:ext>
            </a:extLst>
          </p:cNvPr>
          <p:cNvSpPr/>
          <p:nvPr/>
        </p:nvSpPr>
        <p:spPr>
          <a:xfrm>
            <a:off x="423332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E32736C-C90B-2C80-737F-062E03C168C9}"/>
              </a:ext>
            </a:extLst>
          </p:cNvPr>
          <p:cNvSpPr/>
          <p:nvPr/>
        </p:nvSpPr>
        <p:spPr>
          <a:xfrm>
            <a:off x="445341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3932783-BD63-7117-F947-DFC9E9AD5056}"/>
              </a:ext>
            </a:extLst>
          </p:cNvPr>
          <p:cNvSpPr/>
          <p:nvPr/>
        </p:nvSpPr>
        <p:spPr>
          <a:xfrm>
            <a:off x="520333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890DD36-8E7C-3332-0946-84BA362460E3}"/>
              </a:ext>
            </a:extLst>
          </p:cNvPr>
          <p:cNvSpPr/>
          <p:nvPr/>
        </p:nvSpPr>
        <p:spPr>
          <a:xfrm>
            <a:off x="542342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297D910-DE9D-7700-8C1E-2F76EF10CA5A}"/>
              </a:ext>
            </a:extLst>
          </p:cNvPr>
          <p:cNvSpPr/>
          <p:nvPr/>
        </p:nvSpPr>
        <p:spPr>
          <a:xfrm>
            <a:off x="617335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EBD15F52-FF82-D4AD-DD2E-72C98B0FDDC1}"/>
              </a:ext>
            </a:extLst>
          </p:cNvPr>
          <p:cNvSpPr/>
          <p:nvPr/>
        </p:nvSpPr>
        <p:spPr>
          <a:xfrm>
            <a:off x="6393440"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907E7366-4946-C16A-D854-6EAC432C2CEA}"/>
              </a:ext>
            </a:extLst>
          </p:cNvPr>
          <p:cNvSpPr/>
          <p:nvPr/>
        </p:nvSpPr>
        <p:spPr>
          <a:xfrm>
            <a:off x="7143367"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6A42DE4-7B8A-F9CB-004D-D1CEBA1C3EE2}"/>
              </a:ext>
            </a:extLst>
          </p:cNvPr>
          <p:cNvSpPr/>
          <p:nvPr/>
        </p:nvSpPr>
        <p:spPr>
          <a:xfrm>
            <a:off x="7363455"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B7B09FD0-22B3-8276-9FB5-11AD52E58194}"/>
              </a:ext>
            </a:extLst>
          </p:cNvPr>
          <p:cNvSpPr/>
          <p:nvPr/>
        </p:nvSpPr>
        <p:spPr>
          <a:xfrm>
            <a:off x="8113382" y="1233930"/>
            <a:ext cx="226609" cy="4398934"/>
          </a:xfrm>
          <a:prstGeom prst="rect">
            <a:avLst/>
          </a:prstGeom>
          <a:solidFill>
            <a:srgbClr val="36DBFC">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C9CA79E1-239A-0DEB-6BB3-654F1E22B8CE}"/>
              </a:ext>
            </a:extLst>
          </p:cNvPr>
          <p:cNvSpPr/>
          <p:nvPr/>
        </p:nvSpPr>
        <p:spPr>
          <a:xfrm>
            <a:off x="8336731" y="1233930"/>
            <a:ext cx="749927" cy="4398934"/>
          </a:xfrm>
          <a:prstGeom prst="rect">
            <a:avLst/>
          </a:prstGeom>
          <a:solidFill>
            <a:srgbClr val="FC368B">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D7A1ABF5-EFCD-322F-7B84-9E443F7053CA}"/>
              </a:ext>
            </a:extLst>
          </p:cNvPr>
          <p:cNvSpPr/>
          <p:nvPr/>
        </p:nvSpPr>
        <p:spPr>
          <a:xfrm>
            <a:off x="9091546" y="1233930"/>
            <a:ext cx="337085" cy="4398934"/>
          </a:xfrm>
          <a:prstGeom prst="rect">
            <a:avLst/>
          </a:prstGeom>
          <a:solidFill>
            <a:srgbClr val="35FDB1">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E83347BD-6C22-DF94-45C0-4E3BE610EE46}"/>
              </a:ext>
            </a:extLst>
          </p:cNvPr>
          <p:cNvSpPr/>
          <p:nvPr/>
        </p:nvSpPr>
        <p:spPr>
          <a:xfrm>
            <a:off x="597876" y="608769"/>
            <a:ext cx="10996247" cy="5644414"/>
          </a:xfrm>
          <a:prstGeom prst="roundRect">
            <a:avLst>
              <a:gd name="adj" fmla="val 3324"/>
            </a:avLst>
          </a:prstGeom>
          <a:solidFill>
            <a:schemeClr val="tx1">
              <a:alpha val="76000"/>
            </a:schemeClr>
          </a:solidFill>
          <a:ln w="38100">
            <a:solidFill>
              <a:srgbClr val="BB86F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CDB7CD68-B222-8D68-50A9-B5A8769B30ED}"/>
              </a:ext>
            </a:extLst>
          </p:cNvPr>
          <p:cNvGrpSpPr/>
          <p:nvPr/>
        </p:nvGrpSpPr>
        <p:grpSpPr>
          <a:xfrm>
            <a:off x="1217074" y="1915199"/>
            <a:ext cx="9676980" cy="3052695"/>
            <a:chOff x="1217074" y="1915199"/>
            <a:chExt cx="9676980" cy="3052695"/>
          </a:xfrm>
        </p:grpSpPr>
        <p:sp>
          <p:nvSpPr>
            <p:cNvPr id="37" name="Rectangle 2">
              <a:extLst>
                <a:ext uri="{FF2B5EF4-FFF2-40B4-BE49-F238E27FC236}">
                  <a16:creationId xmlns:a16="http://schemas.microsoft.com/office/drawing/2014/main" id="{E65BE52B-7B03-009F-5A6F-4D3A296813A7}"/>
                </a:ext>
              </a:extLst>
            </p:cNvPr>
            <p:cNvSpPr>
              <a:spLocks noChangeArrowheads="1"/>
            </p:cNvSpPr>
            <p:nvPr/>
          </p:nvSpPr>
          <p:spPr bwMode="auto">
            <a:xfrm>
              <a:off x="1217074" y="1915199"/>
              <a:ext cx="9676980" cy="3052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3600" i="0" u="none" strike="noStrike" cap="none" normalizeH="0" baseline="0" dirty="0">
                  <a:ln>
                    <a:noFill/>
                  </a:ln>
                  <a:solidFill>
                    <a:schemeClr val="bg1"/>
                  </a:solidFill>
                  <a:effectLst/>
                  <a:latin typeface="Google Sans" panose="020B0503030502040204" pitchFamily="34" charset="0"/>
                </a:rPr>
                <a:t>Margins</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Margins are the space between content and the left and right edges of the screen.</a:t>
              </a:r>
            </a:p>
            <a:p>
              <a:pPr marL="0" marR="0" lvl="0" indent="0" algn="just" defTabSz="914400" rtl="0" eaLnBrk="0" fontAlgn="base" latinLnBrk="0" hangingPunct="0">
                <a:lnSpc>
                  <a:spcPct val="150000"/>
                </a:lnSpc>
                <a:spcBef>
                  <a:spcPct val="0"/>
                </a:spcBef>
                <a:spcAft>
                  <a:spcPct val="0"/>
                </a:spcAft>
                <a:buClrTx/>
                <a:buSzTx/>
                <a:buFontTx/>
                <a:buNone/>
                <a:tabLst/>
              </a:pPr>
              <a:endParaRPr kumimoji="0" lang="en-US" altLang="en-US" sz="800" b="0" i="0" u="none" strike="noStrike" cap="none" normalizeH="0" baseline="0" dirty="0">
                <a:ln>
                  <a:noFill/>
                </a:ln>
                <a:solidFill>
                  <a:schemeClr val="bg1"/>
                </a:solidFill>
                <a:effectLst/>
                <a:latin typeface="Google Sans" panose="020B0503030502040204" pitchFamily="34"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Google Sans" panose="020B0503030502040204" pitchFamily="34" charset="0"/>
                </a:rPr>
                <a:t>Margin widths are defined using fixed or scaling values at each breakpoint range. To better adapt to the screen, the margin width can change at different breakpoints. Wider margins are more appropriate for larger screens, as they create more whitespace around the perimeter of content</a:t>
              </a:r>
              <a:r>
                <a:rPr lang="en-US" altLang="en-US" dirty="0">
                  <a:solidFill>
                    <a:schemeClr val="bg1"/>
                  </a:solidFill>
                  <a:latin typeface="Google Sans" panose="020B0503030502040204" pitchFamily="34" charset="0"/>
                </a:rPr>
                <a:t>.</a:t>
              </a:r>
              <a:endParaRPr kumimoji="0" lang="en-US" altLang="en-US" b="0" i="0" u="none" strike="noStrike" cap="none" normalizeH="0" baseline="0" dirty="0">
                <a:ln>
                  <a:noFill/>
                </a:ln>
                <a:solidFill>
                  <a:schemeClr val="bg1"/>
                </a:solidFill>
                <a:effectLst/>
                <a:latin typeface="Google Sans" panose="020B0503030502040204" pitchFamily="34" charset="0"/>
              </a:endParaRPr>
            </a:p>
          </p:txBody>
        </p:sp>
        <p:sp>
          <p:nvSpPr>
            <p:cNvPr id="47" name="Oval 46">
              <a:extLst>
                <a:ext uri="{FF2B5EF4-FFF2-40B4-BE49-F238E27FC236}">
                  <a16:creationId xmlns:a16="http://schemas.microsoft.com/office/drawing/2014/main" id="{4DB7F0B6-493B-2DA7-A609-4A792ADF25BF}"/>
                </a:ext>
              </a:extLst>
            </p:cNvPr>
            <p:cNvSpPr/>
            <p:nvPr/>
          </p:nvSpPr>
          <p:spPr>
            <a:xfrm>
              <a:off x="3043806" y="2268932"/>
              <a:ext cx="278257" cy="278257"/>
            </a:xfrm>
            <a:prstGeom prst="ellipse">
              <a:avLst/>
            </a:prstGeom>
            <a:solidFill>
              <a:srgbClr val="35FD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408C2A9D-306D-FD26-E8D2-C19ADF4F808C}"/>
              </a:ext>
            </a:extLst>
          </p:cNvPr>
          <p:cNvSpPr/>
          <p:nvPr/>
        </p:nvSpPr>
        <p:spPr>
          <a:xfrm>
            <a:off x="-2381" y="444500"/>
            <a:ext cx="584241" cy="5806707"/>
          </a:xfrm>
          <a:prstGeom prst="rect">
            <a:avLst/>
          </a:prstGeom>
          <a:solidFill>
            <a:srgbClr val="151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52651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BEFDE80C-DE0F-8886-2D98-1ABEFB6034C3}"/>
              </a:ext>
            </a:extLst>
          </p:cNvPr>
          <p:cNvSpPr txBox="1"/>
          <p:nvPr/>
        </p:nvSpPr>
        <p:spPr>
          <a:xfrm>
            <a:off x="6125027" y="2954532"/>
            <a:ext cx="1713931" cy="369332"/>
          </a:xfrm>
          <a:prstGeom prst="rect">
            <a:avLst/>
          </a:prstGeom>
          <a:noFill/>
        </p:spPr>
        <p:txBody>
          <a:bodyPr wrap="none" rtlCol="0">
            <a:spAutoFit/>
          </a:bodyPr>
          <a:lstStyle/>
          <a:p>
            <a:pPr algn="ctr"/>
            <a:r>
              <a:rPr lang="en-US" spc="300" dirty="0">
                <a:solidFill>
                  <a:schemeClr val="bg1"/>
                </a:solidFill>
                <a:latin typeface="Google Sans" panose="020B0503030502040204" pitchFamily="34" charset="0"/>
              </a:rPr>
              <a:t>LET’S TALK</a:t>
            </a:r>
          </a:p>
        </p:txBody>
      </p:sp>
      <p:sp>
        <p:nvSpPr>
          <p:cNvPr id="6" name="TextBox 5">
            <a:extLst>
              <a:ext uri="{FF2B5EF4-FFF2-40B4-BE49-F238E27FC236}">
                <a16:creationId xmlns:a16="http://schemas.microsoft.com/office/drawing/2014/main" id="{AA20EE25-99B1-B555-5351-33840C62D367}"/>
              </a:ext>
            </a:extLst>
          </p:cNvPr>
          <p:cNvSpPr txBox="1"/>
          <p:nvPr/>
        </p:nvSpPr>
        <p:spPr>
          <a:xfrm>
            <a:off x="-10195013" y="1817121"/>
            <a:ext cx="8414239" cy="584775"/>
          </a:xfrm>
          <a:prstGeom prst="rect">
            <a:avLst/>
          </a:prstGeom>
          <a:noFill/>
        </p:spPr>
        <p:txBody>
          <a:bodyPr wrap="square" rtlCol="0">
            <a:spAutoFit/>
          </a:bodyPr>
          <a:lstStyle/>
          <a:p>
            <a:r>
              <a:rPr lang="en-US" sz="3200" dirty="0">
                <a:solidFill>
                  <a:schemeClr val="bg1"/>
                </a:solidFill>
                <a:latin typeface="Google Sans" panose="020B0503030502040204" pitchFamily="34" charset="0"/>
              </a:rPr>
              <a:t>Colors and theming</a:t>
            </a:r>
            <a:endParaRPr lang="en-US" sz="3200" b="1" dirty="0">
              <a:solidFill>
                <a:srgbClr val="4285F4"/>
              </a:solidFill>
              <a:latin typeface="Google Sans" panose="020B0503030502040204" pitchFamily="34" charset="0"/>
            </a:endParaRPr>
          </a:p>
        </p:txBody>
      </p:sp>
      <p:sp>
        <p:nvSpPr>
          <p:cNvPr id="10" name="TextBox 9">
            <a:extLst>
              <a:ext uri="{FF2B5EF4-FFF2-40B4-BE49-F238E27FC236}">
                <a16:creationId xmlns:a16="http://schemas.microsoft.com/office/drawing/2014/main" id="{50A61A4A-0E22-6C0C-B527-6924EC0D94C2}"/>
              </a:ext>
            </a:extLst>
          </p:cNvPr>
          <p:cNvSpPr txBox="1"/>
          <p:nvPr/>
        </p:nvSpPr>
        <p:spPr>
          <a:xfrm>
            <a:off x="-10195013" y="2465237"/>
            <a:ext cx="10996248" cy="1138773"/>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Color themes are designed to be harmonious, ensure accessible text, and distinguish UI elements and surfaces from one another.</a:t>
            </a:r>
          </a:p>
        </p:txBody>
      </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13" name="Rectangle: Rounded Corners 12">
            <a:extLst>
              <a:ext uri="{FF2B5EF4-FFF2-40B4-BE49-F238E27FC236}">
                <a16:creationId xmlns:a16="http://schemas.microsoft.com/office/drawing/2014/main" id="{C4B93EA2-E752-EE46-940B-21C381707487}"/>
              </a:ext>
            </a:extLst>
          </p:cNvPr>
          <p:cNvSpPr/>
          <p:nvPr/>
        </p:nvSpPr>
        <p:spPr>
          <a:xfrm>
            <a:off x="-2159000" y="3741460"/>
            <a:ext cx="198779" cy="502479"/>
          </a:xfrm>
          <a:prstGeom prst="roundRect">
            <a:avLst/>
          </a:prstGeom>
          <a:solidFill>
            <a:srgbClr val="23036A"/>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D27FBD69-74DD-0F3E-6DEB-C913B8CBF7A3}"/>
              </a:ext>
            </a:extLst>
          </p:cNvPr>
          <p:cNvSpPr/>
          <p:nvPr/>
        </p:nvSpPr>
        <p:spPr>
          <a:xfrm>
            <a:off x="-1960221" y="3741460"/>
            <a:ext cx="198779" cy="502479"/>
          </a:xfrm>
          <a:prstGeom prst="roundRect">
            <a:avLst/>
          </a:prstGeom>
          <a:solidFill>
            <a:srgbClr val="30009C"/>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632CE301-717F-EC70-45B1-1B7B4AE71373}"/>
              </a:ext>
            </a:extLst>
          </p:cNvPr>
          <p:cNvSpPr/>
          <p:nvPr/>
        </p:nvSpPr>
        <p:spPr>
          <a:xfrm>
            <a:off x="-1761442" y="3741460"/>
            <a:ext cx="198779" cy="502479"/>
          </a:xfrm>
          <a:prstGeom prst="roundRect">
            <a:avLst/>
          </a:prstGeom>
          <a:solidFill>
            <a:srgbClr val="3700B3"/>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A5BA24AA-0B71-5846-346C-5B0010002E62}"/>
              </a:ext>
            </a:extLst>
          </p:cNvPr>
          <p:cNvSpPr/>
          <p:nvPr/>
        </p:nvSpPr>
        <p:spPr>
          <a:xfrm>
            <a:off x="-1562663" y="3741460"/>
            <a:ext cx="198779" cy="502479"/>
          </a:xfrm>
          <a:prstGeom prst="roundRect">
            <a:avLst/>
          </a:prstGeom>
          <a:solidFill>
            <a:srgbClr val="5600E8"/>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CC084C09-9999-4856-78EF-C73F4037B45C}"/>
              </a:ext>
            </a:extLst>
          </p:cNvPr>
          <p:cNvSpPr/>
          <p:nvPr/>
        </p:nvSpPr>
        <p:spPr>
          <a:xfrm>
            <a:off x="-1363884" y="3741460"/>
            <a:ext cx="198779" cy="502479"/>
          </a:xfrm>
          <a:prstGeom prst="roundRect">
            <a:avLst>
              <a:gd name="adj" fmla="val 15121"/>
            </a:avLst>
          </a:prstGeom>
          <a:solidFill>
            <a:srgbClr val="6200EE"/>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oogle Sans" panose="020B0503030502040204" pitchFamily="34" charset="0"/>
            </a:endParaRPr>
          </a:p>
        </p:txBody>
      </p:sp>
      <p:sp>
        <p:nvSpPr>
          <p:cNvPr id="22" name="Rectangle: Rounded Corners 21">
            <a:extLst>
              <a:ext uri="{FF2B5EF4-FFF2-40B4-BE49-F238E27FC236}">
                <a16:creationId xmlns:a16="http://schemas.microsoft.com/office/drawing/2014/main" id="{3ECFEC54-72C9-7C30-0453-10BA9A4BAFB7}"/>
              </a:ext>
            </a:extLst>
          </p:cNvPr>
          <p:cNvSpPr/>
          <p:nvPr/>
        </p:nvSpPr>
        <p:spPr>
          <a:xfrm>
            <a:off x="-1165105" y="3741460"/>
            <a:ext cx="198779" cy="502479"/>
          </a:xfrm>
          <a:prstGeom prst="roundRect">
            <a:avLst/>
          </a:prstGeom>
          <a:solidFill>
            <a:srgbClr val="7F39FB"/>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FBF5E244-7E55-B11D-B587-A5EA77AC61D7}"/>
              </a:ext>
            </a:extLst>
          </p:cNvPr>
          <p:cNvSpPr/>
          <p:nvPr/>
        </p:nvSpPr>
        <p:spPr>
          <a:xfrm>
            <a:off x="-966326" y="3741460"/>
            <a:ext cx="198779" cy="502479"/>
          </a:xfrm>
          <a:prstGeom prst="roundRect">
            <a:avLst/>
          </a:prstGeom>
          <a:solidFill>
            <a:srgbClr val="985EFF"/>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5C2BC177-89F4-E65F-F02C-6E4315EB912B}"/>
              </a:ext>
            </a:extLst>
          </p:cNvPr>
          <p:cNvSpPr/>
          <p:nvPr/>
        </p:nvSpPr>
        <p:spPr>
          <a:xfrm>
            <a:off x="-767547" y="3741460"/>
            <a:ext cx="198779" cy="502479"/>
          </a:xfrm>
          <a:prstGeom prst="roundRect">
            <a:avLst/>
          </a:prstGeom>
          <a:solidFill>
            <a:srgbClr val="BB86FC"/>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549B2320-AA1B-47CC-9DF3-F76097D20A56}"/>
              </a:ext>
            </a:extLst>
          </p:cNvPr>
          <p:cNvSpPr/>
          <p:nvPr/>
        </p:nvSpPr>
        <p:spPr>
          <a:xfrm>
            <a:off x="-568768" y="3741460"/>
            <a:ext cx="198779" cy="502479"/>
          </a:xfrm>
          <a:prstGeom prst="roundRect">
            <a:avLst/>
          </a:prstGeom>
          <a:solidFill>
            <a:srgbClr val="DBB2FF"/>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6EBADAA1-D25B-A6DF-CF7E-EC4021552954}"/>
              </a:ext>
            </a:extLst>
          </p:cNvPr>
          <p:cNvSpPr/>
          <p:nvPr/>
        </p:nvSpPr>
        <p:spPr>
          <a:xfrm>
            <a:off x="-369989" y="3741460"/>
            <a:ext cx="198779" cy="502479"/>
          </a:xfrm>
          <a:prstGeom prst="roundRect">
            <a:avLst/>
          </a:prstGeom>
          <a:solidFill>
            <a:srgbClr val="F2E7FE"/>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a16="http://schemas.microsoft.com/office/drawing/2014/main" id="{442B6458-A7D6-E4C6-0CE2-5CB2CF147550}"/>
              </a:ext>
            </a:extLst>
          </p:cNvPr>
          <p:cNvSpPr/>
          <p:nvPr/>
        </p:nvSpPr>
        <p:spPr>
          <a:xfrm>
            <a:off x="-2159000" y="4591757"/>
            <a:ext cx="198779" cy="502479"/>
          </a:xfrm>
          <a:prstGeom prst="roundRect">
            <a:avLst/>
          </a:prstGeom>
          <a:solidFill>
            <a:srgbClr val="005457"/>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Rounded Corners 27">
            <a:extLst>
              <a:ext uri="{FF2B5EF4-FFF2-40B4-BE49-F238E27FC236}">
                <a16:creationId xmlns:a16="http://schemas.microsoft.com/office/drawing/2014/main" id="{FE51C21A-088B-79D3-F5C3-8C93B3B3FF12}"/>
              </a:ext>
            </a:extLst>
          </p:cNvPr>
          <p:cNvSpPr/>
          <p:nvPr/>
        </p:nvSpPr>
        <p:spPr>
          <a:xfrm>
            <a:off x="-1960221" y="4591757"/>
            <a:ext cx="198779" cy="502479"/>
          </a:xfrm>
          <a:prstGeom prst="roundRect">
            <a:avLst/>
          </a:prstGeom>
          <a:solidFill>
            <a:srgbClr val="017374"/>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3AE82E1C-DA66-601E-1D35-C5B91FCFE67F}"/>
              </a:ext>
            </a:extLst>
          </p:cNvPr>
          <p:cNvSpPr/>
          <p:nvPr/>
        </p:nvSpPr>
        <p:spPr>
          <a:xfrm>
            <a:off x="-1761442" y="4591757"/>
            <a:ext cx="198779" cy="502479"/>
          </a:xfrm>
          <a:prstGeom prst="roundRect">
            <a:avLst/>
          </a:prstGeom>
          <a:solidFill>
            <a:srgbClr val="018786"/>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C23B8E50-FF90-FAF1-A60D-D39E1930C3C2}"/>
              </a:ext>
            </a:extLst>
          </p:cNvPr>
          <p:cNvSpPr/>
          <p:nvPr/>
        </p:nvSpPr>
        <p:spPr>
          <a:xfrm>
            <a:off x="-1562663" y="4591757"/>
            <a:ext cx="198779" cy="502479"/>
          </a:xfrm>
          <a:prstGeom prst="roundRect">
            <a:avLst/>
          </a:prstGeom>
          <a:solidFill>
            <a:srgbClr val="019592"/>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9ADDEAF2-599C-3870-59AC-C2647CEC56B0}"/>
              </a:ext>
            </a:extLst>
          </p:cNvPr>
          <p:cNvSpPr/>
          <p:nvPr/>
        </p:nvSpPr>
        <p:spPr>
          <a:xfrm>
            <a:off x="-1363884" y="4591757"/>
            <a:ext cx="198779" cy="502479"/>
          </a:xfrm>
          <a:prstGeom prst="roundRect">
            <a:avLst>
              <a:gd name="adj" fmla="val 15879"/>
            </a:avLst>
          </a:prstGeom>
          <a:solidFill>
            <a:srgbClr val="01A299"/>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FF702AC6-0981-F6B8-5969-7056FF0F7B14}"/>
              </a:ext>
            </a:extLst>
          </p:cNvPr>
          <p:cNvSpPr/>
          <p:nvPr/>
        </p:nvSpPr>
        <p:spPr>
          <a:xfrm>
            <a:off x="-1165105" y="4591757"/>
            <a:ext cx="198779" cy="502479"/>
          </a:xfrm>
          <a:prstGeom prst="roundRect">
            <a:avLst/>
          </a:prstGeom>
          <a:solidFill>
            <a:srgbClr val="00B3A6"/>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584C8302-48A7-87CB-047F-1CCAB9E90CE7}"/>
              </a:ext>
            </a:extLst>
          </p:cNvPr>
          <p:cNvSpPr/>
          <p:nvPr/>
        </p:nvSpPr>
        <p:spPr>
          <a:xfrm>
            <a:off x="-966326" y="4591757"/>
            <a:ext cx="198779" cy="502479"/>
          </a:xfrm>
          <a:prstGeom prst="roundRect">
            <a:avLst/>
          </a:prstGeom>
          <a:solidFill>
            <a:srgbClr val="00C4B4"/>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Rounded Corners 33">
            <a:extLst>
              <a:ext uri="{FF2B5EF4-FFF2-40B4-BE49-F238E27FC236}">
                <a16:creationId xmlns:a16="http://schemas.microsoft.com/office/drawing/2014/main" id="{50D848E0-4E21-39D6-C544-A50BE21C8EB6}"/>
              </a:ext>
            </a:extLst>
          </p:cNvPr>
          <p:cNvSpPr/>
          <p:nvPr/>
        </p:nvSpPr>
        <p:spPr>
          <a:xfrm>
            <a:off x="-767547" y="4591757"/>
            <a:ext cx="198779" cy="502479"/>
          </a:xfrm>
          <a:prstGeom prst="roundRect">
            <a:avLst>
              <a:gd name="adj" fmla="val 15121"/>
            </a:avLst>
          </a:prstGeom>
          <a:solidFill>
            <a:srgbClr val="03DAC6"/>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81AD81F6-9290-603D-03FA-15D83DA1FA88}"/>
              </a:ext>
            </a:extLst>
          </p:cNvPr>
          <p:cNvSpPr/>
          <p:nvPr/>
        </p:nvSpPr>
        <p:spPr>
          <a:xfrm>
            <a:off x="-568768" y="4591757"/>
            <a:ext cx="198779" cy="502479"/>
          </a:xfrm>
          <a:prstGeom prst="roundRect">
            <a:avLst/>
          </a:prstGeom>
          <a:solidFill>
            <a:srgbClr val="70EFDE"/>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Rounded Corners 35">
            <a:extLst>
              <a:ext uri="{FF2B5EF4-FFF2-40B4-BE49-F238E27FC236}">
                <a16:creationId xmlns:a16="http://schemas.microsoft.com/office/drawing/2014/main" id="{532A40E8-67AD-B9A6-5459-E526572963BC}"/>
              </a:ext>
            </a:extLst>
          </p:cNvPr>
          <p:cNvSpPr/>
          <p:nvPr/>
        </p:nvSpPr>
        <p:spPr>
          <a:xfrm>
            <a:off x="-369989" y="4591757"/>
            <a:ext cx="198779" cy="502479"/>
          </a:xfrm>
          <a:prstGeom prst="roundRect">
            <a:avLst/>
          </a:prstGeom>
          <a:solidFill>
            <a:srgbClr val="C8FFF4"/>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Graphic 41">
            <a:extLst>
              <a:ext uri="{FF2B5EF4-FFF2-40B4-BE49-F238E27FC236}">
                <a16:creationId xmlns:a16="http://schemas.microsoft.com/office/drawing/2014/main" id="{4925ECC8-D42D-A610-5575-79CA9C3A10C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952455" flipH="1">
            <a:off x="5317787" y="2651560"/>
            <a:ext cx="5694673" cy="6858000"/>
          </a:xfrm>
          <a:prstGeom prst="rect">
            <a:avLst/>
          </a:prstGeom>
        </p:spPr>
      </p:pic>
      <p:pic>
        <p:nvPicPr>
          <p:cNvPr id="44" name="Graphic 43">
            <a:extLst>
              <a:ext uri="{FF2B5EF4-FFF2-40B4-BE49-F238E27FC236}">
                <a16:creationId xmlns:a16="http://schemas.microsoft.com/office/drawing/2014/main" id="{4D0F809E-AF36-8AD1-FCC4-4E574923A49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2859912">
            <a:off x="7977643" y="1458711"/>
            <a:ext cx="2429352" cy="2408529"/>
          </a:xfrm>
          <a:prstGeom prst="rect">
            <a:avLst/>
          </a:prstGeom>
        </p:spPr>
      </p:pic>
      <p:pic>
        <p:nvPicPr>
          <p:cNvPr id="3" name="Graphic 2">
            <a:extLst>
              <a:ext uri="{FF2B5EF4-FFF2-40B4-BE49-F238E27FC236}">
                <a16:creationId xmlns:a16="http://schemas.microsoft.com/office/drawing/2014/main" id="{027B1BA5-B0AE-55E0-D55D-72FC308EF49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562350" y="3019371"/>
            <a:ext cx="5067300" cy="1323128"/>
          </a:xfrm>
          <a:prstGeom prst="rect">
            <a:avLst/>
          </a:prstGeom>
        </p:spPr>
      </p:pic>
      <p:grpSp>
        <p:nvGrpSpPr>
          <p:cNvPr id="5" name="Group 4">
            <a:extLst>
              <a:ext uri="{FF2B5EF4-FFF2-40B4-BE49-F238E27FC236}">
                <a16:creationId xmlns:a16="http://schemas.microsoft.com/office/drawing/2014/main" id="{91E8F06D-B40C-6C99-F6DE-BFC364B9F5CA}"/>
              </a:ext>
            </a:extLst>
          </p:cNvPr>
          <p:cNvGrpSpPr/>
          <p:nvPr/>
        </p:nvGrpSpPr>
        <p:grpSpPr>
          <a:xfrm>
            <a:off x="-1536700" y="5342794"/>
            <a:ext cx="1116014" cy="54706"/>
            <a:chOff x="597876" y="5224829"/>
            <a:chExt cx="12191999" cy="160019"/>
          </a:xfrm>
        </p:grpSpPr>
        <p:sp>
          <p:nvSpPr>
            <p:cNvPr id="7" name="Rectangle 6">
              <a:extLst>
                <a:ext uri="{FF2B5EF4-FFF2-40B4-BE49-F238E27FC236}">
                  <a16:creationId xmlns:a16="http://schemas.microsoft.com/office/drawing/2014/main" id="{9AC055BA-EB6D-ED42-4D99-20596D5BB98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79D262EA-68A3-28E1-E13F-8C118BC225BD}"/>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4BC7553-1844-D010-2337-8B34C173EE0A}"/>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BF080A54-6B9B-2399-9283-47008B082632}"/>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51194260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anim calcmode="lin" valueType="num">
                                      <p:cBhvr>
                                        <p:cTn id="8" dur="750" fill="hold"/>
                                        <p:tgtEl>
                                          <p:spTgt spid="15"/>
                                        </p:tgtEl>
                                        <p:attrNameLst>
                                          <p:attrName>ppt_x</p:attrName>
                                        </p:attrNameLst>
                                      </p:cBhvr>
                                      <p:tavLst>
                                        <p:tav tm="0">
                                          <p:val>
                                            <p:strVal val="#ppt_x"/>
                                          </p:val>
                                        </p:tav>
                                        <p:tav tm="100000">
                                          <p:val>
                                            <p:strVal val="#ppt_x"/>
                                          </p:val>
                                        </p:tav>
                                      </p:tavLst>
                                    </p:anim>
                                    <p:anim calcmode="lin" valueType="num">
                                      <p:cBhvr>
                                        <p:cTn id="9" dur="75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001D5A48-7336-B14A-2AB0-EEEE663648B5}"/>
              </a:ext>
            </a:extLst>
          </p:cNvPr>
          <p:cNvGrpSpPr/>
          <p:nvPr/>
        </p:nvGrpSpPr>
        <p:grpSpPr>
          <a:xfrm>
            <a:off x="704849" y="5342794"/>
            <a:ext cx="4421065" cy="59430"/>
            <a:chOff x="597876" y="5224829"/>
            <a:chExt cx="12191999" cy="160019"/>
          </a:xfrm>
        </p:grpSpPr>
        <p:sp>
          <p:nvSpPr>
            <p:cNvPr id="71" name="Rectangle 70">
              <a:extLst>
                <a:ext uri="{FF2B5EF4-FFF2-40B4-BE49-F238E27FC236}">
                  <a16:creationId xmlns:a16="http://schemas.microsoft.com/office/drawing/2014/main" id="{3F577564-62CD-95EB-247D-B3B223FBD436}"/>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A2DCC578-A53D-459C-65DD-69F5E3321A09}"/>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F5C040FF-4BEC-BA53-DABB-042A658D0169}"/>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D9462EF6-A9E1-0164-F5A9-BC1D19DF4D2A}"/>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5" name="Graphic 64">
            <a:extLst>
              <a:ext uri="{FF2B5EF4-FFF2-40B4-BE49-F238E27FC236}">
                <a16:creationId xmlns:a16="http://schemas.microsoft.com/office/drawing/2014/main" id="{24204435-A9C0-A784-F5CE-93BB112352F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262288">
            <a:off x="7977643" y="364154"/>
            <a:ext cx="2429352" cy="2408529"/>
          </a:xfrm>
          <a:prstGeom prst="rect">
            <a:avLst/>
          </a:prstGeom>
        </p:spPr>
      </p:pic>
      <p:pic>
        <p:nvPicPr>
          <p:cNvPr id="67" name="Graphic 66">
            <a:extLst>
              <a:ext uri="{FF2B5EF4-FFF2-40B4-BE49-F238E27FC236}">
                <a16:creationId xmlns:a16="http://schemas.microsoft.com/office/drawing/2014/main" id="{C3E42357-D563-E838-6281-BD48B05AF39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288415" y="2712355"/>
            <a:ext cx="5694673" cy="6858000"/>
          </a:xfrm>
          <a:prstGeom prst="rect">
            <a:avLst/>
          </a:prstGeom>
        </p:spPr>
      </p:pic>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19" name="TextBox 18">
            <a:extLst>
              <a:ext uri="{FF2B5EF4-FFF2-40B4-BE49-F238E27FC236}">
                <a16:creationId xmlns:a16="http://schemas.microsoft.com/office/drawing/2014/main" id="{A39A0168-975B-5FFC-577B-5FD679C7D8FF}"/>
              </a:ext>
            </a:extLst>
          </p:cNvPr>
          <p:cNvSpPr txBox="1"/>
          <p:nvPr/>
        </p:nvSpPr>
        <p:spPr>
          <a:xfrm>
            <a:off x="-10996248" y="1913543"/>
            <a:ext cx="8414239" cy="584775"/>
          </a:xfrm>
          <a:prstGeom prst="rect">
            <a:avLst/>
          </a:prstGeom>
          <a:noFill/>
        </p:spPr>
        <p:txBody>
          <a:bodyPr wrap="square" rtlCol="0">
            <a:spAutoFit/>
          </a:bodyPr>
          <a:lstStyle/>
          <a:p>
            <a:r>
              <a:rPr lang="en-US" sz="3200" dirty="0">
                <a:solidFill>
                  <a:schemeClr val="bg1"/>
                </a:solidFill>
                <a:latin typeface="Google Sans" panose="020B0503030502040204" pitchFamily="34" charset="0"/>
              </a:rPr>
              <a:t>Color usage and palettes</a:t>
            </a:r>
            <a:endParaRPr lang="en-US" sz="3200" b="1" dirty="0">
              <a:solidFill>
                <a:srgbClr val="4285F4"/>
              </a:solidFill>
              <a:latin typeface="Google Sans" panose="020B0503030502040204" pitchFamily="34" charset="0"/>
            </a:endParaRPr>
          </a:p>
        </p:txBody>
      </p:sp>
      <p:sp>
        <p:nvSpPr>
          <p:cNvPr id="21" name="TextBox 20">
            <a:extLst>
              <a:ext uri="{FF2B5EF4-FFF2-40B4-BE49-F238E27FC236}">
                <a16:creationId xmlns:a16="http://schemas.microsoft.com/office/drawing/2014/main" id="{70661DCA-0CBE-7280-6D8A-34156DE0DFE6}"/>
              </a:ext>
            </a:extLst>
          </p:cNvPr>
          <p:cNvSpPr txBox="1"/>
          <p:nvPr/>
        </p:nvSpPr>
        <p:spPr>
          <a:xfrm>
            <a:off x="-10996248" y="2728572"/>
            <a:ext cx="10996248" cy="2246769"/>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The Material Design color system helps you apply color to your UI in a meaningful way. In this system, you select a primary and a secondary color to represent your brand. Dark and light variants of each color can then be applied to your UI in different ways.</a:t>
            </a:r>
          </a:p>
        </p:txBody>
      </p:sp>
      <p:sp>
        <p:nvSpPr>
          <p:cNvPr id="6" name="TextBox 5">
            <a:extLst>
              <a:ext uri="{FF2B5EF4-FFF2-40B4-BE49-F238E27FC236}">
                <a16:creationId xmlns:a16="http://schemas.microsoft.com/office/drawing/2014/main" id="{9D7B3672-6F61-37EE-F008-D64FF6960BCD}"/>
              </a:ext>
            </a:extLst>
          </p:cNvPr>
          <p:cNvSpPr txBox="1"/>
          <p:nvPr/>
        </p:nvSpPr>
        <p:spPr>
          <a:xfrm>
            <a:off x="597876" y="1817121"/>
            <a:ext cx="8414239" cy="584775"/>
          </a:xfrm>
          <a:prstGeom prst="rect">
            <a:avLst/>
          </a:prstGeom>
          <a:noFill/>
        </p:spPr>
        <p:txBody>
          <a:bodyPr wrap="square" rtlCol="0">
            <a:spAutoFit/>
          </a:bodyPr>
          <a:lstStyle/>
          <a:p>
            <a:r>
              <a:rPr lang="en-US" sz="3200" dirty="0">
                <a:solidFill>
                  <a:schemeClr val="bg1"/>
                </a:solidFill>
                <a:latin typeface="Google Sans" panose="020B0503030502040204" pitchFamily="34" charset="0"/>
              </a:rPr>
              <a:t>Colors and theming</a:t>
            </a:r>
            <a:endParaRPr lang="en-US" sz="3200" b="1" dirty="0">
              <a:solidFill>
                <a:srgbClr val="4285F4"/>
              </a:solidFill>
              <a:latin typeface="Google Sans" panose="020B0503030502040204" pitchFamily="34" charset="0"/>
            </a:endParaRPr>
          </a:p>
        </p:txBody>
      </p:sp>
      <p:sp>
        <p:nvSpPr>
          <p:cNvPr id="10" name="TextBox 9">
            <a:extLst>
              <a:ext uri="{FF2B5EF4-FFF2-40B4-BE49-F238E27FC236}">
                <a16:creationId xmlns:a16="http://schemas.microsoft.com/office/drawing/2014/main" id="{8EF862F0-A428-CC4A-74F2-D6750618EB24}"/>
              </a:ext>
            </a:extLst>
          </p:cNvPr>
          <p:cNvSpPr txBox="1"/>
          <p:nvPr/>
        </p:nvSpPr>
        <p:spPr>
          <a:xfrm>
            <a:off x="597876" y="2465237"/>
            <a:ext cx="10996248" cy="1138773"/>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Color themes are designed to be harmonious, ensure accessible text, and distinguish UI elements and surfaces from one another.</a:t>
            </a:r>
          </a:p>
        </p:txBody>
      </p:sp>
      <p:sp>
        <p:nvSpPr>
          <p:cNvPr id="16" name="Rectangle: Rounded Corners 15">
            <a:extLst>
              <a:ext uri="{FF2B5EF4-FFF2-40B4-BE49-F238E27FC236}">
                <a16:creationId xmlns:a16="http://schemas.microsoft.com/office/drawing/2014/main" id="{59590468-FF45-C816-E2B1-5F5B75646859}"/>
              </a:ext>
            </a:extLst>
          </p:cNvPr>
          <p:cNvSpPr/>
          <p:nvPr/>
        </p:nvSpPr>
        <p:spPr>
          <a:xfrm>
            <a:off x="704849" y="3741460"/>
            <a:ext cx="502479" cy="502479"/>
          </a:xfrm>
          <a:prstGeom prst="roundRect">
            <a:avLst/>
          </a:prstGeom>
          <a:solidFill>
            <a:srgbClr val="23036A"/>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394AB0EB-5F20-759F-8D5E-786C8EAF5F3D}"/>
              </a:ext>
            </a:extLst>
          </p:cNvPr>
          <p:cNvSpPr/>
          <p:nvPr/>
        </p:nvSpPr>
        <p:spPr>
          <a:xfrm>
            <a:off x="1207328" y="3741460"/>
            <a:ext cx="502479" cy="502479"/>
          </a:xfrm>
          <a:prstGeom prst="roundRect">
            <a:avLst/>
          </a:prstGeom>
          <a:solidFill>
            <a:srgbClr val="30009C"/>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530E3D21-6D7D-C39A-3B4B-7C923C369E07}"/>
              </a:ext>
            </a:extLst>
          </p:cNvPr>
          <p:cNvSpPr/>
          <p:nvPr/>
        </p:nvSpPr>
        <p:spPr>
          <a:xfrm>
            <a:off x="1709807" y="3741460"/>
            <a:ext cx="502479" cy="502479"/>
          </a:xfrm>
          <a:prstGeom prst="roundRect">
            <a:avLst/>
          </a:prstGeom>
          <a:solidFill>
            <a:srgbClr val="3700B3"/>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3486B421-A285-8844-210C-A89A74219A2E}"/>
              </a:ext>
            </a:extLst>
          </p:cNvPr>
          <p:cNvSpPr/>
          <p:nvPr/>
        </p:nvSpPr>
        <p:spPr>
          <a:xfrm>
            <a:off x="2212286" y="3741460"/>
            <a:ext cx="502479" cy="502479"/>
          </a:xfrm>
          <a:prstGeom prst="roundRect">
            <a:avLst/>
          </a:prstGeom>
          <a:solidFill>
            <a:srgbClr val="5600E8"/>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a16="http://schemas.microsoft.com/office/drawing/2014/main" id="{070B31E2-51AB-C751-3FB1-60727D255F01}"/>
              </a:ext>
            </a:extLst>
          </p:cNvPr>
          <p:cNvSpPr/>
          <p:nvPr/>
        </p:nvSpPr>
        <p:spPr>
          <a:xfrm>
            <a:off x="2714765" y="3741460"/>
            <a:ext cx="502479" cy="502479"/>
          </a:xfrm>
          <a:prstGeom prst="roundRect">
            <a:avLst>
              <a:gd name="adj" fmla="val 50000"/>
            </a:avLst>
          </a:prstGeom>
          <a:solidFill>
            <a:srgbClr val="6200EE"/>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oogle Sans" panose="020B0503030502040204" pitchFamily="34" charset="0"/>
            </a:endParaRPr>
          </a:p>
        </p:txBody>
      </p:sp>
      <p:sp>
        <p:nvSpPr>
          <p:cNvPr id="29" name="Rectangle: Rounded Corners 28">
            <a:extLst>
              <a:ext uri="{FF2B5EF4-FFF2-40B4-BE49-F238E27FC236}">
                <a16:creationId xmlns:a16="http://schemas.microsoft.com/office/drawing/2014/main" id="{80913EC2-351C-4A36-C2C4-6B852CDB18AF}"/>
              </a:ext>
            </a:extLst>
          </p:cNvPr>
          <p:cNvSpPr/>
          <p:nvPr/>
        </p:nvSpPr>
        <p:spPr>
          <a:xfrm>
            <a:off x="3217244" y="3741460"/>
            <a:ext cx="502479" cy="502479"/>
          </a:xfrm>
          <a:prstGeom prst="roundRect">
            <a:avLst/>
          </a:prstGeom>
          <a:solidFill>
            <a:srgbClr val="7F39FB"/>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D20143BC-7C7E-80E3-6C46-DC8DDD776E19}"/>
              </a:ext>
            </a:extLst>
          </p:cNvPr>
          <p:cNvSpPr/>
          <p:nvPr/>
        </p:nvSpPr>
        <p:spPr>
          <a:xfrm>
            <a:off x="3719723" y="3741460"/>
            <a:ext cx="502479" cy="502479"/>
          </a:xfrm>
          <a:prstGeom prst="roundRect">
            <a:avLst/>
          </a:prstGeom>
          <a:solidFill>
            <a:srgbClr val="985EFF"/>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94F8A9F9-C10E-E063-33F8-D4A87B0B3B6A}"/>
              </a:ext>
            </a:extLst>
          </p:cNvPr>
          <p:cNvSpPr/>
          <p:nvPr/>
        </p:nvSpPr>
        <p:spPr>
          <a:xfrm>
            <a:off x="4222202" y="3741460"/>
            <a:ext cx="502479" cy="502479"/>
          </a:xfrm>
          <a:prstGeom prst="roundRect">
            <a:avLst/>
          </a:prstGeom>
          <a:solidFill>
            <a:srgbClr val="BB86FC"/>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45208410-93B2-0988-A636-037F8704B517}"/>
              </a:ext>
            </a:extLst>
          </p:cNvPr>
          <p:cNvSpPr/>
          <p:nvPr/>
        </p:nvSpPr>
        <p:spPr>
          <a:xfrm>
            <a:off x="4724681" y="3741460"/>
            <a:ext cx="502479" cy="502479"/>
          </a:xfrm>
          <a:prstGeom prst="roundRect">
            <a:avLst/>
          </a:prstGeom>
          <a:solidFill>
            <a:srgbClr val="DBB2FF"/>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8BE773BD-58CE-EDD6-6569-982B1DA5638A}"/>
              </a:ext>
            </a:extLst>
          </p:cNvPr>
          <p:cNvSpPr/>
          <p:nvPr/>
        </p:nvSpPr>
        <p:spPr>
          <a:xfrm>
            <a:off x="5227160" y="3741460"/>
            <a:ext cx="502479" cy="502479"/>
          </a:xfrm>
          <a:prstGeom prst="roundRect">
            <a:avLst/>
          </a:prstGeom>
          <a:solidFill>
            <a:srgbClr val="F2E7FE"/>
          </a:solidFill>
          <a:ln w="19050">
            <a:solidFill>
              <a:srgbClr val="6200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C5CE3BD9-5672-6825-B7F4-B5F040C99BA7}"/>
              </a:ext>
            </a:extLst>
          </p:cNvPr>
          <p:cNvSpPr/>
          <p:nvPr/>
        </p:nvSpPr>
        <p:spPr>
          <a:xfrm>
            <a:off x="704849" y="4591757"/>
            <a:ext cx="502479" cy="502479"/>
          </a:xfrm>
          <a:prstGeom prst="roundRect">
            <a:avLst/>
          </a:prstGeom>
          <a:solidFill>
            <a:srgbClr val="005457"/>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C3EAF01E-8FD6-EDFE-430A-03848635A74D}"/>
              </a:ext>
            </a:extLst>
          </p:cNvPr>
          <p:cNvSpPr/>
          <p:nvPr/>
        </p:nvSpPr>
        <p:spPr>
          <a:xfrm>
            <a:off x="1207328" y="4591757"/>
            <a:ext cx="502479" cy="502479"/>
          </a:xfrm>
          <a:prstGeom prst="roundRect">
            <a:avLst/>
          </a:prstGeom>
          <a:solidFill>
            <a:srgbClr val="017374"/>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4650CE27-6EA7-2A2A-4741-94A3B4B400EF}"/>
              </a:ext>
            </a:extLst>
          </p:cNvPr>
          <p:cNvSpPr/>
          <p:nvPr/>
        </p:nvSpPr>
        <p:spPr>
          <a:xfrm>
            <a:off x="1709807" y="4591757"/>
            <a:ext cx="502479" cy="502479"/>
          </a:xfrm>
          <a:prstGeom prst="roundRect">
            <a:avLst/>
          </a:prstGeom>
          <a:solidFill>
            <a:srgbClr val="018786"/>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40FD4C2D-FA28-9001-3D62-CBE2256E3E94}"/>
              </a:ext>
            </a:extLst>
          </p:cNvPr>
          <p:cNvSpPr/>
          <p:nvPr/>
        </p:nvSpPr>
        <p:spPr>
          <a:xfrm>
            <a:off x="2212286" y="4591757"/>
            <a:ext cx="502479" cy="502479"/>
          </a:xfrm>
          <a:prstGeom prst="roundRect">
            <a:avLst/>
          </a:prstGeom>
          <a:solidFill>
            <a:srgbClr val="019592"/>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5CF8F3B7-31E9-F8E3-BDBE-68B312621309}"/>
              </a:ext>
            </a:extLst>
          </p:cNvPr>
          <p:cNvSpPr/>
          <p:nvPr/>
        </p:nvSpPr>
        <p:spPr>
          <a:xfrm>
            <a:off x="2714765" y="4591757"/>
            <a:ext cx="502479" cy="502479"/>
          </a:xfrm>
          <a:prstGeom prst="roundRect">
            <a:avLst>
              <a:gd name="adj" fmla="val 15879"/>
            </a:avLst>
          </a:prstGeom>
          <a:solidFill>
            <a:srgbClr val="01A299"/>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D9701D99-5B90-E504-6486-0A83F6965B71}"/>
              </a:ext>
            </a:extLst>
          </p:cNvPr>
          <p:cNvSpPr/>
          <p:nvPr/>
        </p:nvSpPr>
        <p:spPr>
          <a:xfrm>
            <a:off x="3217244" y="4591757"/>
            <a:ext cx="502479" cy="502479"/>
          </a:xfrm>
          <a:prstGeom prst="roundRect">
            <a:avLst/>
          </a:prstGeom>
          <a:solidFill>
            <a:srgbClr val="00B3A6"/>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Rounded Corners 50">
            <a:extLst>
              <a:ext uri="{FF2B5EF4-FFF2-40B4-BE49-F238E27FC236}">
                <a16:creationId xmlns:a16="http://schemas.microsoft.com/office/drawing/2014/main" id="{B7332635-FC4E-A223-B7FF-9DFCADA99A47}"/>
              </a:ext>
            </a:extLst>
          </p:cNvPr>
          <p:cNvSpPr/>
          <p:nvPr/>
        </p:nvSpPr>
        <p:spPr>
          <a:xfrm>
            <a:off x="3719723" y="4591757"/>
            <a:ext cx="502479" cy="502479"/>
          </a:xfrm>
          <a:prstGeom prst="roundRect">
            <a:avLst/>
          </a:prstGeom>
          <a:solidFill>
            <a:srgbClr val="00C4B4"/>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Rounded Corners 52">
            <a:extLst>
              <a:ext uri="{FF2B5EF4-FFF2-40B4-BE49-F238E27FC236}">
                <a16:creationId xmlns:a16="http://schemas.microsoft.com/office/drawing/2014/main" id="{D74E0517-4912-0780-79B6-D476E8B9C356}"/>
              </a:ext>
            </a:extLst>
          </p:cNvPr>
          <p:cNvSpPr/>
          <p:nvPr/>
        </p:nvSpPr>
        <p:spPr>
          <a:xfrm>
            <a:off x="4222202" y="4591757"/>
            <a:ext cx="502479" cy="502479"/>
          </a:xfrm>
          <a:prstGeom prst="roundRect">
            <a:avLst>
              <a:gd name="adj" fmla="val 50000"/>
            </a:avLst>
          </a:prstGeom>
          <a:solidFill>
            <a:srgbClr val="03DAC6"/>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54">
            <a:extLst>
              <a:ext uri="{FF2B5EF4-FFF2-40B4-BE49-F238E27FC236}">
                <a16:creationId xmlns:a16="http://schemas.microsoft.com/office/drawing/2014/main" id="{604E0551-C9F4-12FD-478B-FDA68313ABFD}"/>
              </a:ext>
            </a:extLst>
          </p:cNvPr>
          <p:cNvSpPr/>
          <p:nvPr/>
        </p:nvSpPr>
        <p:spPr>
          <a:xfrm>
            <a:off x="4724681" y="4591757"/>
            <a:ext cx="502479" cy="502479"/>
          </a:xfrm>
          <a:prstGeom prst="roundRect">
            <a:avLst/>
          </a:prstGeom>
          <a:solidFill>
            <a:srgbClr val="70EFDE"/>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Rounded Corners 56">
            <a:extLst>
              <a:ext uri="{FF2B5EF4-FFF2-40B4-BE49-F238E27FC236}">
                <a16:creationId xmlns:a16="http://schemas.microsoft.com/office/drawing/2014/main" id="{E2EC2578-4BE4-3CE1-D215-8A21B757C56D}"/>
              </a:ext>
            </a:extLst>
          </p:cNvPr>
          <p:cNvSpPr/>
          <p:nvPr/>
        </p:nvSpPr>
        <p:spPr>
          <a:xfrm>
            <a:off x="5227160" y="4591757"/>
            <a:ext cx="502479" cy="502479"/>
          </a:xfrm>
          <a:prstGeom prst="roundRect">
            <a:avLst/>
          </a:prstGeom>
          <a:solidFill>
            <a:srgbClr val="C8FFF4"/>
          </a:solidFill>
          <a:ln w="19050">
            <a:solidFill>
              <a:srgbClr val="03DA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a:extLst>
              <a:ext uri="{FF2B5EF4-FFF2-40B4-BE49-F238E27FC236}">
                <a16:creationId xmlns:a16="http://schemas.microsoft.com/office/drawing/2014/main" id="{2CF0D044-BD96-8CC4-0096-EA9D5AB9B529}"/>
              </a:ext>
            </a:extLst>
          </p:cNvPr>
          <p:cNvSpPr txBox="1"/>
          <p:nvPr/>
        </p:nvSpPr>
        <p:spPr>
          <a:xfrm>
            <a:off x="2812105" y="3823645"/>
            <a:ext cx="325730" cy="369332"/>
          </a:xfrm>
          <a:prstGeom prst="rect">
            <a:avLst/>
          </a:prstGeom>
          <a:noFill/>
        </p:spPr>
        <p:txBody>
          <a:bodyPr wrap="none" rtlCol="0">
            <a:spAutoFit/>
          </a:bodyPr>
          <a:lstStyle/>
          <a:p>
            <a:r>
              <a:rPr lang="en-US" b="1" dirty="0">
                <a:solidFill>
                  <a:srgbClr val="BB86FC"/>
                </a:solidFill>
                <a:latin typeface="Google Sans" panose="020B0503030502040204" pitchFamily="34" charset="0"/>
              </a:rPr>
              <a:t>P</a:t>
            </a:r>
          </a:p>
        </p:txBody>
      </p:sp>
      <p:sp>
        <p:nvSpPr>
          <p:cNvPr id="61" name="TextBox 60">
            <a:extLst>
              <a:ext uri="{FF2B5EF4-FFF2-40B4-BE49-F238E27FC236}">
                <a16:creationId xmlns:a16="http://schemas.microsoft.com/office/drawing/2014/main" id="{1E74D6B8-6DC1-97BA-9F6C-6133FCE3179C}"/>
              </a:ext>
            </a:extLst>
          </p:cNvPr>
          <p:cNvSpPr txBox="1"/>
          <p:nvPr/>
        </p:nvSpPr>
        <p:spPr>
          <a:xfrm>
            <a:off x="4319001" y="4658330"/>
            <a:ext cx="325730" cy="369332"/>
          </a:xfrm>
          <a:prstGeom prst="rect">
            <a:avLst/>
          </a:prstGeom>
          <a:noFill/>
        </p:spPr>
        <p:txBody>
          <a:bodyPr wrap="none" rtlCol="0">
            <a:spAutoFit/>
          </a:bodyPr>
          <a:lstStyle/>
          <a:p>
            <a:r>
              <a:rPr lang="en-US" b="1" dirty="0">
                <a:solidFill>
                  <a:srgbClr val="C8FFF4"/>
                </a:solidFill>
                <a:latin typeface="Google Sans" panose="020B0503030502040204" pitchFamily="34" charset="0"/>
              </a:rPr>
              <a:t>P</a:t>
            </a:r>
          </a:p>
        </p:txBody>
      </p:sp>
      <p:sp>
        <p:nvSpPr>
          <p:cNvPr id="63" name="TextBox 62">
            <a:extLst>
              <a:ext uri="{FF2B5EF4-FFF2-40B4-BE49-F238E27FC236}">
                <a16:creationId xmlns:a16="http://schemas.microsoft.com/office/drawing/2014/main" id="{12E5D3EA-C404-DA07-DF58-CF059AA87D13}"/>
              </a:ext>
            </a:extLst>
          </p:cNvPr>
          <p:cNvSpPr txBox="1"/>
          <p:nvPr/>
        </p:nvSpPr>
        <p:spPr>
          <a:xfrm>
            <a:off x="749140" y="4300165"/>
            <a:ext cx="4921540" cy="246221"/>
          </a:xfrm>
          <a:prstGeom prst="rect">
            <a:avLst/>
          </a:prstGeom>
          <a:noFill/>
        </p:spPr>
        <p:txBody>
          <a:bodyPr wrap="none" rtlCol="0">
            <a:spAutoFit/>
          </a:bodyPr>
          <a:lstStyle/>
          <a:p>
            <a:r>
              <a:rPr lang="en-US" sz="1000" dirty="0">
                <a:solidFill>
                  <a:schemeClr val="tx2">
                    <a:lumMod val="40000"/>
                    <a:lumOff val="60000"/>
                  </a:schemeClr>
                </a:solidFill>
                <a:latin typeface="Google Sans" panose="020B0503030502040204" pitchFamily="34" charset="0"/>
              </a:rPr>
              <a:t>900         800         700         600         500         400         300         200         100          50</a:t>
            </a:r>
          </a:p>
        </p:txBody>
      </p:sp>
    </p:spTree>
    <p:extLst>
      <p:ext uri="{BB962C8B-B14F-4D97-AF65-F5344CB8AC3E}">
        <p14:creationId xmlns:p14="http://schemas.microsoft.com/office/powerpoint/2010/main" val="71321827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001D5A48-7336-B14A-2AB0-EEEE663648B5}"/>
              </a:ext>
            </a:extLst>
          </p:cNvPr>
          <p:cNvGrpSpPr/>
          <p:nvPr/>
        </p:nvGrpSpPr>
        <p:grpSpPr>
          <a:xfrm>
            <a:off x="704849" y="5342794"/>
            <a:ext cx="4421065" cy="59430"/>
            <a:chOff x="597876" y="5224829"/>
            <a:chExt cx="12191999" cy="160019"/>
          </a:xfrm>
        </p:grpSpPr>
        <p:sp>
          <p:nvSpPr>
            <p:cNvPr id="71" name="Rectangle 70">
              <a:extLst>
                <a:ext uri="{FF2B5EF4-FFF2-40B4-BE49-F238E27FC236}">
                  <a16:creationId xmlns:a16="http://schemas.microsoft.com/office/drawing/2014/main" id="{3F577564-62CD-95EB-247D-B3B223FBD436}"/>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A2DCC578-A53D-459C-65DD-69F5E3321A09}"/>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F5C040FF-4BEC-BA53-DABB-042A658D0169}"/>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D9462EF6-A9E1-0164-F5A9-BC1D19DF4D2A}"/>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5" name="Graphic 64">
            <a:extLst>
              <a:ext uri="{FF2B5EF4-FFF2-40B4-BE49-F238E27FC236}">
                <a16:creationId xmlns:a16="http://schemas.microsoft.com/office/drawing/2014/main" id="{24204435-A9C0-A784-F5CE-93BB112352F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262288">
            <a:off x="7977643" y="364154"/>
            <a:ext cx="2429352" cy="2408529"/>
          </a:xfrm>
          <a:prstGeom prst="rect">
            <a:avLst/>
          </a:prstGeom>
        </p:spPr>
      </p:pic>
      <p:pic>
        <p:nvPicPr>
          <p:cNvPr id="67" name="Graphic 66">
            <a:extLst>
              <a:ext uri="{FF2B5EF4-FFF2-40B4-BE49-F238E27FC236}">
                <a16:creationId xmlns:a16="http://schemas.microsoft.com/office/drawing/2014/main" id="{C3E42357-D563-E838-6281-BD48B05AF39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288415" y="2712355"/>
            <a:ext cx="5694673" cy="6858000"/>
          </a:xfrm>
          <a:prstGeom prst="rect">
            <a:avLst/>
          </a:prstGeom>
        </p:spPr>
      </p:pic>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19" name="TextBox 18">
            <a:extLst>
              <a:ext uri="{FF2B5EF4-FFF2-40B4-BE49-F238E27FC236}">
                <a16:creationId xmlns:a16="http://schemas.microsoft.com/office/drawing/2014/main" id="{A39A0168-975B-5FFC-577B-5FD679C7D8FF}"/>
              </a:ext>
            </a:extLst>
          </p:cNvPr>
          <p:cNvSpPr txBox="1"/>
          <p:nvPr/>
        </p:nvSpPr>
        <p:spPr>
          <a:xfrm>
            <a:off x="494297" y="1236795"/>
            <a:ext cx="8414239" cy="584775"/>
          </a:xfrm>
          <a:prstGeom prst="rect">
            <a:avLst/>
          </a:prstGeom>
          <a:noFill/>
        </p:spPr>
        <p:txBody>
          <a:bodyPr wrap="square" rtlCol="0">
            <a:spAutoFit/>
          </a:bodyPr>
          <a:lstStyle/>
          <a:p>
            <a:r>
              <a:rPr lang="en-US" sz="3200" dirty="0">
                <a:solidFill>
                  <a:schemeClr val="bg1"/>
                </a:solidFill>
                <a:latin typeface="Google Sans" panose="020B0503030502040204" pitchFamily="34" charset="0"/>
              </a:rPr>
              <a:t>Color usage and palettes</a:t>
            </a:r>
            <a:endParaRPr lang="en-US" sz="3200" b="1" dirty="0">
              <a:solidFill>
                <a:srgbClr val="4285F4"/>
              </a:solidFill>
              <a:latin typeface="Google Sans" panose="020B0503030502040204" pitchFamily="34" charset="0"/>
            </a:endParaRPr>
          </a:p>
        </p:txBody>
      </p:sp>
      <p:sp>
        <p:nvSpPr>
          <p:cNvPr id="21" name="TextBox 20">
            <a:extLst>
              <a:ext uri="{FF2B5EF4-FFF2-40B4-BE49-F238E27FC236}">
                <a16:creationId xmlns:a16="http://schemas.microsoft.com/office/drawing/2014/main" id="{70661DCA-0CBE-7280-6D8A-34156DE0DFE6}"/>
              </a:ext>
            </a:extLst>
          </p:cNvPr>
          <p:cNvSpPr txBox="1"/>
          <p:nvPr/>
        </p:nvSpPr>
        <p:spPr>
          <a:xfrm>
            <a:off x="494297" y="1724084"/>
            <a:ext cx="10996248" cy="1154675"/>
          </a:xfrm>
          <a:prstGeom prst="rect">
            <a:avLst/>
          </a:prstGeom>
          <a:noFill/>
        </p:spPr>
        <p:txBody>
          <a:bodyPr wrap="square">
            <a:spAutoFit/>
          </a:bodyPr>
          <a:lstStyle/>
          <a:p>
            <a:pPr>
              <a:lnSpc>
                <a:spcPct val="150000"/>
              </a:lnSpc>
            </a:pPr>
            <a:r>
              <a:rPr lang="en-US" sz="16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The Material Design color system helps you apply color to your UI in a meaningful way. In this system, you select a primary and a secondary color to represent your brand. Dark and light variants of each color can then be applied to your UI in different ways.</a:t>
            </a:r>
          </a:p>
        </p:txBody>
      </p:sp>
      <p:pic>
        <p:nvPicPr>
          <p:cNvPr id="40" name="Picture 39">
            <a:extLst>
              <a:ext uri="{FF2B5EF4-FFF2-40B4-BE49-F238E27FC236}">
                <a16:creationId xmlns:a16="http://schemas.microsoft.com/office/drawing/2014/main" id="{B888D456-1EAB-FE74-91B4-1F3B9A4DF60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9368" y="2811745"/>
            <a:ext cx="1952945" cy="1952945"/>
          </a:xfrm>
          <a:prstGeom prst="roundRect">
            <a:avLst>
              <a:gd name="adj" fmla="val 8594"/>
            </a:avLst>
          </a:prstGeom>
          <a:solidFill>
            <a:srgbClr val="FFFFFF">
              <a:shade val="85000"/>
            </a:srgbClr>
          </a:solidFill>
          <a:ln>
            <a:noFill/>
          </a:ln>
          <a:effectLst/>
        </p:spPr>
      </p:pic>
      <p:pic>
        <p:nvPicPr>
          <p:cNvPr id="44" name="Picture 43">
            <a:extLst>
              <a:ext uri="{FF2B5EF4-FFF2-40B4-BE49-F238E27FC236}">
                <a16:creationId xmlns:a16="http://schemas.microsoft.com/office/drawing/2014/main" id="{9E62DDF3-9FBC-1550-F23E-96A2A5B933E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02956" y="2811745"/>
            <a:ext cx="1952945" cy="1952945"/>
          </a:xfrm>
          <a:prstGeom prst="roundRect">
            <a:avLst>
              <a:gd name="adj" fmla="val 8594"/>
            </a:avLst>
          </a:prstGeom>
          <a:solidFill>
            <a:srgbClr val="FFFFFF">
              <a:shade val="85000"/>
            </a:srgbClr>
          </a:solidFill>
          <a:ln>
            <a:noFill/>
          </a:ln>
          <a:effectLst/>
        </p:spPr>
      </p:pic>
      <p:pic>
        <p:nvPicPr>
          <p:cNvPr id="48" name="Picture 47">
            <a:extLst>
              <a:ext uri="{FF2B5EF4-FFF2-40B4-BE49-F238E27FC236}">
                <a16:creationId xmlns:a16="http://schemas.microsoft.com/office/drawing/2014/main" id="{1C660A0C-4C3A-F4CF-CED3-D6D6D082A7A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662139" y="2811746"/>
            <a:ext cx="1952946" cy="1952946"/>
          </a:xfrm>
          <a:prstGeom prst="roundRect">
            <a:avLst>
              <a:gd name="adj" fmla="val 8594"/>
            </a:avLst>
          </a:prstGeom>
          <a:solidFill>
            <a:srgbClr val="FFFFFF">
              <a:shade val="85000"/>
            </a:srgbClr>
          </a:solidFill>
          <a:ln>
            <a:noFill/>
          </a:ln>
          <a:effectLst/>
        </p:spPr>
      </p:pic>
      <p:sp>
        <p:nvSpPr>
          <p:cNvPr id="5" name="Rectangle: Rounded Corners 4">
            <a:extLst>
              <a:ext uri="{FF2B5EF4-FFF2-40B4-BE49-F238E27FC236}">
                <a16:creationId xmlns:a16="http://schemas.microsoft.com/office/drawing/2014/main" id="{0CE41D09-3FFD-FE18-43DC-9E35197EE880}"/>
              </a:ext>
            </a:extLst>
          </p:cNvPr>
          <p:cNvSpPr/>
          <p:nvPr/>
        </p:nvSpPr>
        <p:spPr>
          <a:xfrm>
            <a:off x="704848" y="2811747"/>
            <a:ext cx="1952943" cy="1952943"/>
          </a:xfrm>
          <a:prstGeom prst="roundRect">
            <a:avLst>
              <a:gd name="adj" fmla="val 8498"/>
            </a:avLst>
          </a:prstGeom>
          <a:solidFill>
            <a:srgbClr val="151E29">
              <a:alpha val="74000"/>
            </a:srgbClr>
          </a:solidFill>
          <a:ln w="38100">
            <a:solidFill>
              <a:srgbClr val="4285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FFCE8C5E-6FE3-7537-22E6-11D58DAF9078}"/>
              </a:ext>
            </a:extLst>
          </p:cNvPr>
          <p:cNvSpPr/>
          <p:nvPr/>
        </p:nvSpPr>
        <p:spPr>
          <a:xfrm>
            <a:off x="3193020" y="2811746"/>
            <a:ext cx="1952943" cy="1952943"/>
          </a:xfrm>
          <a:prstGeom prst="roundRect">
            <a:avLst>
              <a:gd name="adj" fmla="val 8498"/>
            </a:avLst>
          </a:prstGeom>
          <a:solidFill>
            <a:srgbClr val="151E29">
              <a:alpha val="74000"/>
            </a:srgbClr>
          </a:solidFill>
          <a:ln w="38100">
            <a:solidFill>
              <a:srgbClr val="4285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B7939DED-459E-4649-712A-005F172024CC}"/>
              </a:ext>
            </a:extLst>
          </p:cNvPr>
          <p:cNvSpPr/>
          <p:nvPr/>
        </p:nvSpPr>
        <p:spPr>
          <a:xfrm>
            <a:off x="5662142" y="2811745"/>
            <a:ext cx="1952943" cy="1952943"/>
          </a:xfrm>
          <a:prstGeom prst="roundRect">
            <a:avLst>
              <a:gd name="adj" fmla="val 8498"/>
            </a:avLst>
          </a:prstGeom>
          <a:solidFill>
            <a:srgbClr val="151E29">
              <a:alpha val="74000"/>
            </a:srgbClr>
          </a:solidFill>
          <a:ln w="38100">
            <a:solidFill>
              <a:srgbClr val="4285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A23CAF3-AC81-5CE9-E1DF-8DF73A7DE7CD}"/>
              </a:ext>
            </a:extLst>
          </p:cNvPr>
          <p:cNvSpPr txBox="1"/>
          <p:nvPr/>
        </p:nvSpPr>
        <p:spPr>
          <a:xfrm>
            <a:off x="986259" y="3621261"/>
            <a:ext cx="1390125" cy="369332"/>
          </a:xfrm>
          <a:prstGeom prst="rect">
            <a:avLst/>
          </a:prstGeom>
          <a:noFill/>
        </p:spPr>
        <p:txBody>
          <a:bodyPr wrap="none" rtlCol="0">
            <a:spAutoFit/>
          </a:bodyPr>
          <a:lstStyle/>
          <a:p>
            <a:pPr algn="ctr"/>
            <a:r>
              <a:rPr lang="en-US" b="1" dirty="0">
                <a:solidFill>
                  <a:schemeClr val="bg1"/>
                </a:solidFill>
                <a:latin typeface="Google Sans" panose="020B0503030502040204" pitchFamily="34" charset="0"/>
              </a:rPr>
              <a:t>Expressive</a:t>
            </a:r>
          </a:p>
        </p:txBody>
      </p:sp>
      <p:sp>
        <p:nvSpPr>
          <p:cNvPr id="18" name="TextBox 17">
            <a:extLst>
              <a:ext uri="{FF2B5EF4-FFF2-40B4-BE49-F238E27FC236}">
                <a16:creationId xmlns:a16="http://schemas.microsoft.com/office/drawing/2014/main" id="{CAD40356-0E32-96DE-8C5C-66493FFB7FE7}"/>
              </a:ext>
            </a:extLst>
          </p:cNvPr>
          <p:cNvSpPr txBox="1"/>
          <p:nvPr/>
        </p:nvSpPr>
        <p:spPr>
          <a:xfrm>
            <a:off x="3670797" y="3621261"/>
            <a:ext cx="997389" cy="369332"/>
          </a:xfrm>
          <a:prstGeom prst="rect">
            <a:avLst/>
          </a:prstGeom>
          <a:noFill/>
        </p:spPr>
        <p:txBody>
          <a:bodyPr wrap="none" rtlCol="0">
            <a:spAutoFit/>
          </a:bodyPr>
          <a:lstStyle/>
          <a:p>
            <a:pPr algn="ctr"/>
            <a:r>
              <a:rPr lang="en-US" b="1" dirty="0">
                <a:solidFill>
                  <a:schemeClr val="bg1"/>
                </a:solidFill>
                <a:latin typeface="Google Sans" panose="020B0503030502040204" pitchFamily="34" charset="0"/>
              </a:rPr>
              <a:t>Legible</a:t>
            </a:r>
          </a:p>
        </p:txBody>
      </p:sp>
      <p:sp>
        <p:nvSpPr>
          <p:cNvPr id="22" name="TextBox 21">
            <a:extLst>
              <a:ext uri="{FF2B5EF4-FFF2-40B4-BE49-F238E27FC236}">
                <a16:creationId xmlns:a16="http://schemas.microsoft.com/office/drawing/2014/main" id="{D8CD4537-A58A-DC05-A911-D617F244E116}"/>
              </a:ext>
            </a:extLst>
          </p:cNvPr>
          <p:cNvSpPr txBox="1"/>
          <p:nvPr/>
        </p:nvSpPr>
        <p:spPr>
          <a:xfrm>
            <a:off x="5856115" y="3621261"/>
            <a:ext cx="1539204" cy="369332"/>
          </a:xfrm>
          <a:prstGeom prst="rect">
            <a:avLst/>
          </a:prstGeom>
          <a:noFill/>
        </p:spPr>
        <p:txBody>
          <a:bodyPr wrap="none" rtlCol="0">
            <a:spAutoFit/>
          </a:bodyPr>
          <a:lstStyle/>
          <a:p>
            <a:pPr algn="ctr"/>
            <a:r>
              <a:rPr lang="en-US" b="1" dirty="0">
                <a:solidFill>
                  <a:schemeClr val="bg1"/>
                </a:solidFill>
                <a:latin typeface="Google Sans" panose="020B0503030502040204" pitchFamily="34" charset="0"/>
              </a:rPr>
              <a:t>Hierarchical</a:t>
            </a:r>
          </a:p>
        </p:txBody>
      </p:sp>
      <p:sp>
        <p:nvSpPr>
          <p:cNvPr id="24" name="TextBox 23">
            <a:extLst>
              <a:ext uri="{FF2B5EF4-FFF2-40B4-BE49-F238E27FC236}">
                <a16:creationId xmlns:a16="http://schemas.microsoft.com/office/drawing/2014/main" id="{F948B95A-4D44-A9EB-8880-0D765D365E1A}"/>
              </a:ext>
            </a:extLst>
          </p:cNvPr>
          <p:cNvSpPr txBox="1"/>
          <p:nvPr/>
        </p:nvSpPr>
        <p:spPr>
          <a:xfrm>
            <a:off x="5220230" y="1236795"/>
            <a:ext cx="3901067" cy="584775"/>
          </a:xfrm>
          <a:prstGeom prst="rect">
            <a:avLst/>
          </a:prstGeom>
          <a:noFill/>
        </p:spPr>
        <p:txBody>
          <a:bodyPr wrap="square" rtlCol="0">
            <a:spAutoFit/>
          </a:bodyPr>
          <a:lstStyle/>
          <a:p>
            <a:r>
              <a:rPr lang="en-US" sz="3200" b="1" dirty="0">
                <a:solidFill>
                  <a:srgbClr val="4285F4"/>
                </a:solidFill>
                <a:latin typeface="Google Sans" panose="020B0503030502040204" pitchFamily="34" charset="0"/>
              </a:rPr>
              <a:t>with the principles</a:t>
            </a:r>
          </a:p>
        </p:txBody>
      </p:sp>
    </p:spTree>
    <p:extLst>
      <p:ext uri="{BB962C8B-B14F-4D97-AF65-F5344CB8AC3E}">
        <p14:creationId xmlns:p14="http://schemas.microsoft.com/office/powerpoint/2010/main" val="386929865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grpId="0" nodeType="clickEffect">
                                  <p:stCondLst>
                                    <p:cond delay="0"/>
                                  </p:stCondLst>
                                  <p:childTnLst>
                                    <p:animEffect transition="out" filter="fade">
                                      <p:cBhvr>
                                        <p:cTn id="6" dur="1000"/>
                                        <p:tgtEl>
                                          <p:spTgt spid="21"/>
                                        </p:tgtEl>
                                      </p:cBhvr>
                                    </p:animEffect>
                                    <p:anim calcmode="lin" valueType="num">
                                      <p:cBhvr>
                                        <p:cTn id="7" dur="1000"/>
                                        <p:tgtEl>
                                          <p:spTgt spid="21"/>
                                        </p:tgtEl>
                                        <p:attrNameLst>
                                          <p:attrName>ppt_x</p:attrName>
                                        </p:attrNameLst>
                                      </p:cBhvr>
                                      <p:tavLst>
                                        <p:tav tm="0">
                                          <p:val>
                                            <p:strVal val="ppt_x"/>
                                          </p:val>
                                        </p:tav>
                                        <p:tav tm="100000">
                                          <p:val>
                                            <p:strVal val="ppt_x"/>
                                          </p:val>
                                        </p:tav>
                                      </p:tavLst>
                                    </p:anim>
                                    <p:anim calcmode="lin" valueType="num">
                                      <p:cBhvr>
                                        <p:cTn id="8" dur="1000"/>
                                        <p:tgtEl>
                                          <p:spTgt spid="21"/>
                                        </p:tgtEl>
                                        <p:attrNameLst>
                                          <p:attrName>ppt_y</p:attrName>
                                        </p:attrNameLst>
                                      </p:cBhvr>
                                      <p:tavLst>
                                        <p:tav tm="0">
                                          <p:val>
                                            <p:strVal val="ppt_y"/>
                                          </p:val>
                                        </p:tav>
                                        <p:tav tm="100000">
                                          <p:val>
                                            <p:strVal val="ppt_y+.1"/>
                                          </p:val>
                                        </p:tav>
                                      </p:tavLst>
                                    </p:anim>
                                    <p:set>
                                      <p:cBhvr>
                                        <p:cTn id="9" dur="1" fill="hold">
                                          <p:stCondLst>
                                            <p:cond delay="999"/>
                                          </p:stCondLst>
                                        </p:cTn>
                                        <p:tgtEl>
                                          <p:spTgt spid="21"/>
                                        </p:tgtEl>
                                        <p:attrNameLst>
                                          <p:attrName>style.visibility</p:attrName>
                                        </p:attrNameLst>
                                      </p:cBhvr>
                                      <p:to>
                                        <p:strVal val="hidden"/>
                                      </p:to>
                                    </p:set>
                                  </p:childTnLst>
                                </p:cTn>
                              </p:par>
                              <p:par>
                                <p:cTn id="10" presetID="22" presetClass="entr" presetSubtype="8" fill="hold" grpId="0" nodeType="with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left)">
                                      <p:cBhvr>
                                        <p:cTn id="12" dur="500"/>
                                        <p:tgtEl>
                                          <p:spTgt spid="24"/>
                                        </p:tgtEl>
                                      </p:cBhvr>
                                    </p:animEffect>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1000"/>
                                        <p:tgtEl>
                                          <p:spTgt spid="40"/>
                                        </p:tgtEl>
                                      </p:cBhvr>
                                    </p:animEffect>
                                    <p:anim calcmode="lin" valueType="num">
                                      <p:cBhvr>
                                        <p:cTn id="17" dur="1000" fill="hold"/>
                                        <p:tgtEl>
                                          <p:spTgt spid="40"/>
                                        </p:tgtEl>
                                        <p:attrNameLst>
                                          <p:attrName>ppt_x</p:attrName>
                                        </p:attrNameLst>
                                      </p:cBhvr>
                                      <p:tavLst>
                                        <p:tav tm="0">
                                          <p:val>
                                            <p:strVal val="#ppt_x"/>
                                          </p:val>
                                        </p:tav>
                                        <p:tav tm="100000">
                                          <p:val>
                                            <p:strVal val="#ppt_x"/>
                                          </p:val>
                                        </p:tav>
                                      </p:tavLst>
                                    </p:anim>
                                    <p:anim calcmode="lin" valueType="num">
                                      <p:cBhvr>
                                        <p:cTn id="18" dur="1000" fill="hold"/>
                                        <p:tgtEl>
                                          <p:spTgt spid="40"/>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42" presetClass="entr" presetSubtype="0" fill="hold" nodeType="after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1000"/>
                                        <p:tgtEl>
                                          <p:spTgt spid="44"/>
                                        </p:tgtEl>
                                      </p:cBhvr>
                                    </p:animEffect>
                                    <p:anim calcmode="lin" valueType="num">
                                      <p:cBhvr>
                                        <p:cTn id="23" dur="1000" fill="hold"/>
                                        <p:tgtEl>
                                          <p:spTgt spid="44"/>
                                        </p:tgtEl>
                                        <p:attrNameLst>
                                          <p:attrName>ppt_x</p:attrName>
                                        </p:attrNameLst>
                                      </p:cBhvr>
                                      <p:tavLst>
                                        <p:tav tm="0">
                                          <p:val>
                                            <p:strVal val="#ppt_x"/>
                                          </p:val>
                                        </p:tav>
                                        <p:tav tm="100000">
                                          <p:val>
                                            <p:strVal val="#ppt_x"/>
                                          </p:val>
                                        </p:tav>
                                      </p:tavLst>
                                    </p:anim>
                                    <p:anim calcmode="lin" valueType="num">
                                      <p:cBhvr>
                                        <p:cTn id="24" dur="1000" fill="hold"/>
                                        <p:tgtEl>
                                          <p:spTgt spid="44"/>
                                        </p:tgtEl>
                                        <p:attrNameLst>
                                          <p:attrName>ppt_y</p:attrName>
                                        </p:attrNameLst>
                                      </p:cBhvr>
                                      <p:tavLst>
                                        <p:tav tm="0">
                                          <p:val>
                                            <p:strVal val="#ppt_y+.1"/>
                                          </p:val>
                                        </p:tav>
                                        <p:tav tm="100000">
                                          <p:val>
                                            <p:strVal val="#ppt_y"/>
                                          </p:val>
                                        </p:tav>
                                      </p:tavLst>
                                    </p:anim>
                                  </p:childTnLst>
                                </p:cTn>
                              </p:par>
                            </p:childTnLst>
                          </p:cTn>
                        </p:par>
                        <p:par>
                          <p:cTn id="25" fill="hold">
                            <p:stCondLst>
                              <p:cond delay="3000"/>
                            </p:stCondLst>
                            <p:childTnLst>
                              <p:par>
                                <p:cTn id="26" presetID="42" presetClass="entr" presetSubtype="0" fill="hold" nodeType="afterEffect">
                                  <p:stCondLst>
                                    <p:cond delay="0"/>
                                  </p:stCondLst>
                                  <p:childTnLst>
                                    <p:set>
                                      <p:cBhvr>
                                        <p:cTn id="27" dur="1" fill="hold">
                                          <p:stCondLst>
                                            <p:cond delay="0"/>
                                          </p:stCondLst>
                                        </p:cTn>
                                        <p:tgtEl>
                                          <p:spTgt spid="48"/>
                                        </p:tgtEl>
                                        <p:attrNameLst>
                                          <p:attrName>style.visibility</p:attrName>
                                        </p:attrNameLst>
                                      </p:cBhvr>
                                      <p:to>
                                        <p:strVal val="visible"/>
                                      </p:to>
                                    </p:set>
                                    <p:animEffect transition="in" filter="fade">
                                      <p:cBhvr>
                                        <p:cTn id="28" dur="1000"/>
                                        <p:tgtEl>
                                          <p:spTgt spid="48"/>
                                        </p:tgtEl>
                                      </p:cBhvr>
                                    </p:animEffect>
                                    <p:anim calcmode="lin" valueType="num">
                                      <p:cBhvr>
                                        <p:cTn id="29" dur="1000" fill="hold"/>
                                        <p:tgtEl>
                                          <p:spTgt spid="48"/>
                                        </p:tgtEl>
                                        <p:attrNameLst>
                                          <p:attrName>ppt_x</p:attrName>
                                        </p:attrNameLst>
                                      </p:cBhvr>
                                      <p:tavLst>
                                        <p:tav tm="0">
                                          <p:val>
                                            <p:strVal val="#ppt_x"/>
                                          </p:val>
                                        </p:tav>
                                        <p:tav tm="100000">
                                          <p:val>
                                            <p:strVal val="#ppt_x"/>
                                          </p:val>
                                        </p:tav>
                                      </p:tavLst>
                                    </p:anim>
                                    <p:anim calcmode="lin" valueType="num">
                                      <p:cBhvr>
                                        <p:cTn id="30"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down)">
                                      <p:cBhvr>
                                        <p:cTn id="35" dur="500"/>
                                        <p:tgtEl>
                                          <p:spTgt spid="5"/>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wipe(left)">
                                      <p:cBhvr>
                                        <p:cTn id="39" dur="500"/>
                                        <p:tgtEl>
                                          <p:spTgt spid="17"/>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wipe(down)">
                                      <p:cBhvr>
                                        <p:cTn id="44" dur="500"/>
                                        <p:tgtEl>
                                          <p:spTgt spid="11"/>
                                        </p:tgtEl>
                                      </p:cBhvr>
                                    </p:animEffect>
                                  </p:childTnLst>
                                </p:cTn>
                              </p:par>
                            </p:childTnLst>
                          </p:cTn>
                        </p:par>
                        <p:par>
                          <p:cTn id="45" fill="hold">
                            <p:stCondLst>
                              <p:cond delay="500"/>
                            </p:stCondLst>
                            <p:childTnLst>
                              <p:par>
                                <p:cTn id="46" presetID="22" presetClass="entr" presetSubtype="8"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animEffect transition="in" filter="wipe(left)">
                                      <p:cBhvr>
                                        <p:cTn id="48" dur="500"/>
                                        <p:tgtEl>
                                          <p:spTgt spid="18"/>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wipe(down)">
                                      <p:cBhvr>
                                        <p:cTn id="53" dur="500"/>
                                        <p:tgtEl>
                                          <p:spTgt spid="15"/>
                                        </p:tgtEl>
                                      </p:cBhvr>
                                    </p:animEffect>
                                  </p:childTnLst>
                                </p:cTn>
                              </p:par>
                            </p:childTnLst>
                          </p:cTn>
                        </p:par>
                        <p:par>
                          <p:cTn id="54" fill="hold">
                            <p:stCondLst>
                              <p:cond delay="500"/>
                            </p:stCondLst>
                            <p:childTnLst>
                              <p:par>
                                <p:cTn id="55" presetID="22" presetClass="entr" presetSubtype="8" fill="hold" grpId="0" nodeType="after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wipe(left)">
                                      <p:cBhvr>
                                        <p:cTn id="5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5" grpId="0" animBg="1"/>
      <p:bldP spid="11" grpId="0" animBg="1"/>
      <p:bldP spid="15" grpId="0" animBg="1"/>
      <p:bldP spid="17" grpId="0"/>
      <p:bldP spid="18" grpId="0"/>
      <p:bldP spid="22" grpId="0"/>
      <p:bldP spid="24"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E5E5E5"/>
        </a:solidFill>
        <a:effectLst/>
      </p:bgPr>
    </p:bg>
    <p:spTree>
      <p:nvGrpSpPr>
        <p:cNvPr id="1" name=""/>
        <p:cNvGrpSpPr/>
        <p:nvPr/>
      </p:nvGrpSpPr>
      <p:grpSpPr>
        <a:xfrm>
          <a:off x="0" y="0"/>
          <a:ext cx="0" cy="0"/>
          <a:chOff x="0" y="0"/>
          <a:chExt cx="0" cy="0"/>
        </a:xfrm>
      </p:grpSpPr>
      <p:pic>
        <p:nvPicPr>
          <p:cNvPr id="2" name="Color-ColorSystem-SchemeCreation-Primary-Baseline-1a-v5">
            <a:hlinkClick r:id="" action="ppaction://media"/>
            <a:extLst>
              <a:ext uri="{FF2B5EF4-FFF2-40B4-BE49-F238E27FC236}">
                <a16:creationId xmlns:a16="http://schemas.microsoft.com/office/drawing/2014/main" id="{EC5DAFBD-0FE2-BEFB-794E-A6693938274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97876" y="1373822"/>
            <a:ext cx="7389677" cy="5484178"/>
          </a:xfrm>
          <a:prstGeom prst="rect">
            <a:avLst/>
          </a:prstGeom>
        </p:spPr>
      </p:pic>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131233" y="606793"/>
            <a:ext cx="495827" cy="495827"/>
          </a:xfrm>
          <a:prstGeom prst="rect">
            <a:avLst/>
          </a:prstGeom>
        </p:spPr>
      </p:pic>
      <p:grpSp>
        <p:nvGrpSpPr>
          <p:cNvPr id="23" name="Group 22">
            <a:extLst>
              <a:ext uri="{FF2B5EF4-FFF2-40B4-BE49-F238E27FC236}">
                <a16:creationId xmlns:a16="http://schemas.microsoft.com/office/drawing/2014/main" id="{4F015D92-ACE5-D03A-0739-05D69E1859A2}"/>
              </a:ext>
            </a:extLst>
          </p:cNvPr>
          <p:cNvGrpSpPr/>
          <p:nvPr/>
        </p:nvGrpSpPr>
        <p:grpSpPr>
          <a:xfrm>
            <a:off x="-609600" y="419100"/>
            <a:ext cx="6070600" cy="952500"/>
            <a:chOff x="-609600" y="419100"/>
            <a:chExt cx="6070600" cy="952500"/>
          </a:xfrm>
        </p:grpSpPr>
        <p:sp>
          <p:nvSpPr>
            <p:cNvPr id="20" name="Rectangle: Rounded Corners 19">
              <a:extLst>
                <a:ext uri="{FF2B5EF4-FFF2-40B4-BE49-F238E27FC236}">
                  <a16:creationId xmlns:a16="http://schemas.microsoft.com/office/drawing/2014/main" id="{62E0CE57-91DE-FC71-3F21-E8D0D69AFB26}"/>
                </a:ext>
              </a:extLst>
            </p:cNvPr>
            <p:cNvSpPr/>
            <p:nvPr/>
          </p:nvSpPr>
          <p:spPr>
            <a:xfrm>
              <a:off x="-609600" y="419100"/>
              <a:ext cx="6070600" cy="9525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0" name="TextBox 9">
              <a:extLst>
                <a:ext uri="{FF2B5EF4-FFF2-40B4-BE49-F238E27FC236}">
                  <a16:creationId xmlns:a16="http://schemas.microsoft.com/office/drawing/2014/main" id="{02CABA3D-5DD2-6278-D9EF-0A09CEBD0739}"/>
                </a:ext>
              </a:extLst>
            </p:cNvPr>
            <p:cNvSpPr txBox="1"/>
            <p:nvPr/>
          </p:nvSpPr>
          <p:spPr>
            <a:xfrm>
              <a:off x="564940" y="606793"/>
              <a:ext cx="4498347" cy="584775"/>
            </a:xfrm>
            <a:prstGeom prst="rect">
              <a:avLst/>
            </a:prstGeom>
            <a:noFill/>
          </p:spPr>
          <p:txBody>
            <a:bodyPr wrap="none" rtlCol="0">
              <a:spAutoFit/>
            </a:bodyPr>
            <a:lstStyle/>
            <a:p>
              <a:r>
                <a:rPr lang="en-US" sz="3200" dirty="0">
                  <a:solidFill>
                    <a:srgbClr val="6617F6"/>
                  </a:solidFill>
                  <a:latin typeface="Google Sans" panose="020B0503030502040204" pitchFamily="34" charset="0"/>
                </a:rPr>
                <a:t>Distinguish UI elements</a:t>
              </a:r>
            </a:p>
          </p:txBody>
        </p:sp>
      </p:grpSp>
      <p:grpSp>
        <p:nvGrpSpPr>
          <p:cNvPr id="25" name="Group 24">
            <a:extLst>
              <a:ext uri="{FF2B5EF4-FFF2-40B4-BE49-F238E27FC236}">
                <a16:creationId xmlns:a16="http://schemas.microsoft.com/office/drawing/2014/main" id="{875509FF-FB89-AFE9-3B25-FF5F880CB160}"/>
              </a:ext>
            </a:extLst>
          </p:cNvPr>
          <p:cNvGrpSpPr/>
          <p:nvPr/>
        </p:nvGrpSpPr>
        <p:grpSpPr>
          <a:xfrm>
            <a:off x="-8042779" y="419100"/>
            <a:ext cx="7837714" cy="952500"/>
            <a:chOff x="-609600" y="419100"/>
            <a:chExt cx="7837714" cy="952500"/>
          </a:xfrm>
        </p:grpSpPr>
        <p:sp>
          <p:nvSpPr>
            <p:cNvPr id="26" name="Rectangle: Rounded Corners 25">
              <a:extLst>
                <a:ext uri="{FF2B5EF4-FFF2-40B4-BE49-F238E27FC236}">
                  <a16:creationId xmlns:a16="http://schemas.microsoft.com/office/drawing/2014/main" id="{A42B902A-D269-CD7E-F143-5328F3908BE1}"/>
                </a:ext>
              </a:extLst>
            </p:cNvPr>
            <p:cNvSpPr/>
            <p:nvPr/>
          </p:nvSpPr>
          <p:spPr>
            <a:xfrm>
              <a:off x="-609600" y="419100"/>
              <a:ext cx="7837714" cy="9525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7" name="TextBox 26">
              <a:extLst>
                <a:ext uri="{FF2B5EF4-FFF2-40B4-BE49-F238E27FC236}">
                  <a16:creationId xmlns:a16="http://schemas.microsoft.com/office/drawing/2014/main" id="{047C6ED6-2E05-1107-DFF6-FBEF97A7F089}"/>
                </a:ext>
              </a:extLst>
            </p:cNvPr>
            <p:cNvSpPr txBox="1"/>
            <p:nvPr/>
          </p:nvSpPr>
          <p:spPr>
            <a:xfrm>
              <a:off x="564940" y="606793"/>
              <a:ext cx="6357831" cy="584775"/>
            </a:xfrm>
            <a:prstGeom prst="rect">
              <a:avLst/>
            </a:prstGeom>
            <a:noFill/>
          </p:spPr>
          <p:txBody>
            <a:bodyPr wrap="none" rtlCol="0">
              <a:spAutoFit/>
            </a:bodyPr>
            <a:lstStyle/>
            <a:p>
              <a:r>
                <a:rPr lang="en-US" sz="3200" dirty="0">
                  <a:solidFill>
                    <a:srgbClr val="6617F6"/>
                  </a:solidFill>
                  <a:latin typeface="Google Sans" panose="020B0503030502040204" pitchFamily="34" charset="0"/>
                </a:rPr>
                <a:t>Dark and light secondary variants</a:t>
              </a:r>
            </a:p>
          </p:txBody>
        </p:sp>
      </p:grpSp>
    </p:spTree>
    <p:extLst>
      <p:ext uri="{BB962C8B-B14F-4D97-AF65-F5344CB8AC3E}">
        <p14:creationId xmlns:p14="http://schemas.microsoft.com/office/powerpoint/2010/main" val="62850433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9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E5E5E5"/>
        </a:solidFill>
        <a:effectLst/>
      </p:bgPr>
    </p:bg>
    <p:spTree>
      <p:nvGrpSpPr>
        <p:cNvPr id="1" name=""/>
        <p:cNvGrpSpPr/>
        <p:nvPr/>
      </p:nvGrpSpPr>
      <p:grpSpPr>
        <a:xfrm>
          <a:off x="0" y="0"/>
          <a:ext cx="0" cy="0"/>
          <a:chOff x="0" y="0"/>
          <a:chExt cx="0" cy="0"/>
        </a:xfrm>
      </p:grpSpPr>
      <p:pic>
        <p:nvPicPr>
          <p:cNvPr id="3" name="Color-ColorSystem-SchemeCreation-Secondary-Baseline-1a">
            <a:hlinkClick r:id="" action="ppaction://media"/>
            <a:extLst>
              <a:ext uri="{FF2B5EF4-FFF2-40B4-BE49-F238E27FC236}">
                <a16:creationId xmlns:a16="http://schemas.microsoft.com/office/drawing/2014/main" id="{E4CF9854-88B0-BC72-722D-440E84A2E72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97937" y="1367214"/>
            <a:ext cx="7398581" cy="5490786"/>
          </a:xfrm>
          <a:prstGeom prst="rect">
            <a:avLst/>
          </a:prstGeom>
        </p:spPr>
      </p:pic>
      <p:pic>
        <p:nvPicPr>
          <p:cNvPr id="7" name="Graphic 6">
            <a:extLst>
              <a:ext uri="{FF2B5EF4-FFF2-40B4-BE49-F238E27FC236}">
                <a16:creationId xmlns:a16="http://schemas.microsoft.com/office/drawing/2014/main" id="{10A66339-465E-95FB-5880-B8F110D3CC8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131233" y="606793"/>
            <a:ext cx="495827" cy="495827"/>
          </a:xfrm>
          <a:prstGeom prst="rect">
            <a:avLst/>
          </a:prstGeom>
        </p:spPr>
      </p:pic>
      <p:sp>
        <p:nvSpPr>
          <p:cNvPr id="10" name="TextBox 9">
            <a:extLst>
              <a:ext uri="{FF2B5EF4-FFF2-40B4-BE49-F238E27FC236}">
                <a16:creationId xmlns:a16="http://schemas.microsoft.com/office/drawing/2014/main" id="{E6C25D32-2319-D978-B750-909F906CC8FE}"/>
              </a:ext>
            </a:extLst>
          </p:cNvPr>
          <p:cNvSpPr txBox="1"/>
          <p:nvPr/>
        </p:nvSpPr>
        <p:spPr>
          <a:xfrm>
            <a:off x="-3538350" y="606793"/>
            <a:ext cx="3490058" cy="584775"/>
          </a:xfrm>
          <a:prstGeom prst="rect">
            <a:avLst/>
          </a:prstGeom>
          <a:noFill/>
        </p:spPr>
        <p:txBody>
          <a:bodyPr wrap="none" rtlCol="0">
            <a:spAutoFit/>
          </a:bodyPr>
          <a:lstStyle/>
          <a:p>
            <a:r>
              <a:rPr lang="en-US" sz="3200" dirty="0">
                <a:solidFill>
                  <a:srgbClr val="E5E5E5"/>
                </a:solidFill>
                <a:latin typeface="Google Sans" panose="020B0503030502040204" pitchFamily="34" charset="0"/>
              </a:rPr>
              <a:t>Adaptive theming</a:t>
            </a:r>
          </a:p>
        </p:txBody>
      </p:sp>
      <p:grpSp>
        <p:nvGrpSpPr>
          <p:cNvPr id="23" name="Group 22">
            <a:extLst>
              <a:ext uri="{FF2B5EF4-FFF2-40B4-BE49-F238E27FC236}">
                <a16:creationId xmlns:a16="http://schemas.microsoft.com/office/drawing/2014/main" id="{CA84CB81-E36E-5A8A-B3F0-F094CBB9CA5E}"/>
              </a:ext>
            </a:extLst>
          </p:cNvPr>
          <p:cNvGrpSpPr/>
          <p:nvPr/>
        </p:nvGrpSpPr>
        <p:grpSpPr>
          <a:xfrm>
            <a:off x="-609600" y="419100"/>
            <a:ext cx="7837714" cy="952500"/>
            <a:chOff x="-609600" y="419100"/>
            <a:chExt cx="7837714" cy="952500"/>
          </a:xfrm>
        </p:grpSpPr>
        <p:sp>
          <p:nvSpPr>
            <p:cNvPr id="20" name="Rectangle: Rounded Corners 19">
              <a:extLst>
                <a:ext uri="{FF2B5EF4-FFF2-40B4-BE49-F238E27FC236}">
                  <a16:creationId xmlns:a16="http://schemas.microsoft.com/office/drawing/2014/main" id="{0B81211D-E621-DF82-04DA-337D5146B74C}"/>
                </a:ext>
              </a:extLst>
            </p:cNvPr>
            <p:cNvSpPr/>
            <p:nvPr/>
          </p:nvSpPr>
          <p:spPr>
            <a:xfrm>
              <a:off x="-609600" y="419100"/>
              <a:ext cx="7837714" cy="9525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TextBox 12">
              <a:extLst>
                <a:ext uri="{FF2B5EF4-FFF2-40B4-BE49-F238E27FC236}">
                  <a16:creationId xmlns:a16="http://schemas.microsoft.com/office/drawing/2014/main" id="{E3DA71A9-0A02-55BE-2B84-46E6639E1D62}"/>
                </a:ext>
              </a:extLst>
            </p:cNvPr>
            <p:cNvSpPr txBox="1"/>
            <p:nvPr/>
          </p:nvSpPr>
          <p:spPr>
            <a:xfrm>
              <a:off x="564940" y="606793"/>
              <a:ext cx="6357831" cy="584775"/>
            </a:xfrm>
            <a:prstGeom prst="rect">
              <a:avLst/>
            </a:prstGeom>
            <a:noFill/>
          </p:spPr>
          <p:txBody>
            <a:bodyPr wrap="none" rtlCol="0">
              <a:spAutoFit/>
            </a:bodyPr>
            <a:lstStyle/>
            <a:p>
              <a:r>
                <a:rPr lang="en-US" sz="3200" dirty="0">
                  <a:solidFill>
                    <a:srgbClr val="6617F6"/>
                  </a:solidFill>
                  <a:latin typeface="Google Sans" panose="020B0503030502040204" pitchFamily="34" charset="0"/>
                </a:rPr>
                <a:t>Dark and light secondary variants</a:t>
              </a:r>
            </a:p>
          </p:txBody>
        </p:sp>
      </p:grpSp>
    </p:spTree>
    <p:extLst>
      <p:ext uri="{BB962C8B-B14F-4D97-AF65-F5344CB8AC3E}">
        <p14:creationId xmlns:p14="http://schemas.microsoft.com/office/powerpoint/2010/main" val="348715305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7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91EB"/>
        </a:solidFill>
        <a:effectLst/>
      </p:bgPr>
    </p:bg>
    <p:spTree>
      <p:nvGrpSpPr>
        <p:cNvPr id="1" name=""/>
        <p:cNvGrpSpPr/>
        <p:nvPr/>
      </p:nvGrpSpPr>
      <p:grpSpPr>
        <a:xfrm>
          <a:off x="0" y="0"/>
          <a:ext cx="0" cy="0"/>
          <a:chOff x="0" y="0"/>
          <a:chExt cx="0" cy="0"/>
        </a:xfrm>
      </p:grpSpPr>
      <p:sp>
        <p:nvSpPr>
          <p:cNvPr id="44" name="TextBox 43">
            <a:extLst>
              <a:ext uri="{FF2B5EF4-FFF2-40B4-BE49-F238E27FC236}">
                <a16:creationId xmlns:a16="http://schemas.microsoft.com/office/drawing/2014/main" id="{B12E4615-E9DB-EC9E-52E1-E3AA9E9FB1E0}"/>
              </a:ext>
            </a:extLst>
          </p:cNvPr>
          <p:cNvSpPr txBox="1"/>
          <p:nvPr/>
        </p:nvSpPr>
        <p:spPr>
          <a:xfrm>
            <a:off x="917575" y="2585085"/>
            <a:ext cx="7837402" cy="4031873"/>
          </a:xfrm>
          <a:prstGeom prst="rect">
            <a:avLst/>
          </a:prstGeom>
          <a:noFill/>
        </p:spPr>
        <p:txBody>
          <a:bodyPr wrap="none" rtlCol="0">
            <a:spAutoFit/>
          </a:bodyPr>
          <a:lstStyle/>
          <a:p>
            <a:r>
              <a:rPr lang="en-US" sz="3200" dirty="0">
                <a:solidFill>
                  <a:srgbClr val="0191EB"/>
                </a:solidFill>
                <a:latin typeface="Roboto Mono" panose="00000009000000000000" pitchFamily="49" charset="0"/>
                <a:ea typeface="Roboto Mono" panose="00000009000000000000" pitchFamily="49" charset="0"/>
              </a:rPr>
              <a:t>enough of coding…</a:t>
            </a:r>
          </a:p>
          <a:p>
            <a:r>
              <a:rPr lang="en-US" sz="3200" dirty="0">
                <a:solidFill>
                  <a:srgbClr val="0191EB"/>
                </a:solidFill>
                <a:latin typeface="Roboto Mono" panose="00000009000000000000" pitchFamily="49" charset="0"/>
                <a:ea typeface="Roboto Mono" panose="00000009000000000000" pitchFamily="49" charset="0"/>
              </a:rPr>
              <a:t>did you think your user’s </a:t>
            </a:r>
            <a:r>
              <a:rPr lang="en-US" sz="3200" dirty="0" err="1">
                <a:solidFill>
                  <a:srgbClr val="0191EB"/>
                </a:solidFill>
                <a:latin typeface="Roboto Mono" panose="00000009000000000000" pitchFamily="49" charset="0"/>
                <a:ea typeface="Roboto Mono" panose="00000009000000000000" pitchFamily="49" charset="0"/>
              </a:rPr>
              <a:t>gonna</a:t>
            </a:r>
            <a:endParaRPr lang="en-US" sz="3200" dirty="0">
              <a:solidFill>
                <a:srgbClr val="0191EB"/>
              </a:solidFill>
              <a:latin typeface="Roboto Mono" panose="00000009000000000000" pitchFamily="49" charset="0"/>
              <a:ea typeface="Roboto Mono" panose="00000009000000000000" pitchFamily="49" charset="0"/>
            </a:endParaRPr>
          </a:p>
          <a:p>
            <a:r>
              <a:rPr lang="en-US" sz="3200" dirty="0">
                <a:solidFill>
                  <a:srgbClr val="0191EB"/>
                </a:solidFill>
                <a:latin typeface="Roboto Mono" panose="00000009000000000000" pitchFamily="49" charset="0"/>
                <a:ea typeface="Roboto Mono" panose="00000009000000000000" pitchFamily="49" charset="0"/>
              </a:rPr>
              <a:t>use your </a:t>
            </a:r>
            <a:r>
              <a:rPr lang="en-US" sz="3200" b="1" dirty="0">
                <a:solidFill>
                  <a:srgbClr val="0191EB"/>
                </a:solidFill>
                <a:latin typeface="Roboto Mono" panose="00000009000000000000" pitchFamily="49" charset="0"/>
                <a:ea typeface="Roboto Mono" panose="00000009000000000000" pitchFamily="49" charset="0"/>
              </a:rPr>
              <a:t>app</a:t>
            </a:r>
          </a:p>
          <a:p>
            <a:endParaRPr lang="en-US" sz="3200" b="1" dirty="0">
              <a:solidFill>
                <a:srgbClr val="0191EB"/>
              </a:solidFill>
              <a:latin typeface="Roboto Mono" panose="00000009000000000000" pitchFamily="49" charset="0"/>
              <a:ea typeface="Roboto Mono" panose="00000009000000000000" pitchFamily="49" charset="0"/>
            </a:endParaRPr>
          </a:p>
          <a:p>
            <a:endParaRPr lang="en-US" sz="3200" b="1" dirty="0">
              <a:solidFill>
                <a:srgbClr val="0191EB"/>
              </a:solidFill>
              <a:latin typeface="Roboto Mono" panose="00000009000000000000" pitchFamily="49" charset="0"/>
              <a:ea typeface="Roboto Mono" panose="00000009000000000000" pitchFamily="49" charset="0"/>
            </a:endParaRPr>
          </a:p>
          <a:p>
            <a:endParaRPr lang="en-US" sz="3200" b="1" dirty="0">
              <a:solidFill>
                <a:srgbClr val="0191EB"/>
              </a:solidFill>
              <a:latin typeface="Roboto Mono" panose="00000009000000000000" pitchFamily="49" charset="0"/>
              <a:ea typeface="Roboto Mono" panose="00000009000000000000" pitchFamily="49" charset="0"/>
            </a:endParaRPr>
          </a:p>
          <a:p>
            <a:r>
              <a:rPr lang="en-US" sz="3200" dirty="0">
                <a:solidFill>
                  <a:srgbClr val="0191EB"/>
                </a:solidFill>
                <a:latin typeface="Roboto Mono" panose="00000009000000000000" pitchFamily="49" charset="0"/>
                <a:ea typeface="Roboto Mono" panose="00000009000000000000" pitchFamily="49" charset="0"/>
              </a:rPr>
              <a:t>Well, without </a:t>
            </a:r>
            <a:r>
              <a:rPr lang="en-US" sz="3200" b="1" dirty="0">
                <a:solidFill>
                  <a:schemeClr val="bg1"/>
                </a:solidFill>
                <a:latin typeface="Roboto Mono" panose="00000009000000000000" pitchFamily="49" charset="0"/>
                <a:ea typeface="Roboto Mono" panose="00000009000000000000" pitchFamily="49" charset="0"/>
              </a:rPr>
              <a:t>Design?</a:t>
            </a:r>
          </a:p>
          <a:p>
            <a:endParaRPr lang="en-US" sz="3200" b="1" dirty="0">
              <a:solidFill>
                <a:schemeClr val="bg1"/>
              </a:solidFill>
              <a:latin typeface="Roboto Mono" panose="00000009000000000000" pitchFamily="49" charset="0"/>
              <a:ea typeface="Roboto Mono" panose="00000009000000000000" pitchFamily="49" charset="0"/>
            </a:endParaRPr>
          </a:p>
        </p:txBody>
      </p:sp>
      <p:grpSp>
        <p:nvGrpSpPr>
          <p:cNvPr id="2" name="Group 1">
            <a:extLst>
              <a:ext uri="{FF2B5EF4-FFF2-40B4-BE49-F238E27FC236}">
                <a16:creationId xmlns:a16="http://schemas.microsoft.com/office/drawing/2014/main" id="{72F1953F-786F-C962-4791-AF8B9E6B2C93}"/>
              </a:ext>
            </a:extLst>
          </p:cNvPr>
          <p:cNvGrpSpPr/>
          <p:nvPr/>
        </p:nvGrpSpPr>
        <p:grpSpPr>
          <a:xfrm>
            <a:off x="917574" y="2000250"/>
            <a:ext cx="5178426" cy="3356412"/>
            <a:chOff x="917574" y="2000250"/>
            <a:chExt cx="5178426" cy="3356412"/>
          </a:xfrm>
        </p:grpSpPr>
        <p:sp>
          <p:nvSpPr>
            <p:cNvPr id="3" name="Rectangle 2">
              <a:extLst>
                <a:ext uri="{FF2B5EF4-FFF2-40B4-BE49-F238E27FC236}">
                  <a16:creationId xmlns:a16="http://schemas.microsoft.com/office/drawing/2014/main" id="{6A7C1569-3B36-B5B2-88A3-FCB3C6B025D5}"/>
                </a:ext>
              </a:extLst>
            </p:cNvPr>
            <p:cNvSpPr/>
            <p:nvPr/>
          </p:nvSpPr>
          <p:spPr>
            <a:xfrm>
              <a:off x="917575" y="2000250"/>
              <a:ext cx="5178425" cy="1169670"/>
            </a:xfrm>
            <a:prstGeom prst="rect">
              <a:avLst/>
            </a:prstGeom>
            <a:solidFill>
              <a:srgbClr val="019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9D056D13-C79B-5189-7EBE-2D0D64AB2F02}"/>
                </a:ext>
              </a:extLst>
            </p:cNvPr>
            <p:cNvSpPr/>
            <p:nvPr/>
          </p:nvSpPr>
          <p:spPr>
            <a:xfrm>
              <a:off x="917574" y="4186992"/>
              <a:ext cx="5178425" cy="1169670"/>
            </a:xfrm>
            <a:prstGeom prst="rect">
              <a:avLst/>
            </a:prstGeom>
            <a:solidFill>
              <a:srgbClr val="019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42643145"/>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E5E5E5"/>
        </a:solidFill>
        <a:effectLst/>
      </p:bgPr>
    </p:bg>
    <p:spTree>
      <p:nvGrpSpPr>
        <p:cNvPr id="1" name=""/>
        <p:cNvGrpSpPr/>
        <p:nvPr/>
      </p:nvGrpSpPr>
      <p:grpSpPr>
        <a:xfrm>
          <a:off x="0" y="0"/>
          <a:ext cx="0" cy="0"/>
          <a:chOff x="0" y="0"/>
          <a:chExt cx="0" cy="0"/>
        </a:xfrm>
      </p:grpSpPr>
      <p:pic>
        <p:nvPicPr>
          <p:cNvPr id="3" name="Color-ColorSystem-SchemeCreation-Accessibility-1a">
            <a:hlinkClick r:id="" action="ppaction://media"/>
            <a:extLst>
              <a:ext uri="{FF2B5EF4-FFF2-40B4-BE49-F238E27FC236}">
                <a16:creationId xmlns:a16="http://schemas.microsoft.com/office/drawing/2014/main" id="{7972C8A6-3DD2-0627-C6E2-4D5CAE8F6AE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97876" y="1155481"/>
            <a:ext cx="9810750" cy="4905375"/>
          </a:xfrm>
          <a:prstGeom prst="rect">
            <a:avLst/>
          </a:prstGeom>
        </p:spPr>
      </p:pic>
      <p:pic>
        <p:nvPicPr>
          <p:cNvPr id="7" name="Graphic 6">
            <a:extLst>
              <a:ext uri="{FF2B5EF4-FFF2-40B4-BE49-F238E27FC236}">
                <a16:creationId xmlns:a16="http://schemas.microsoft.com/office/drawing/2014/main" id="{E982B11E-03EA-7412-5285-22C4D7A181F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131233" y="606793"/>
            <a:ext cx="495827" cy="495827"/>
          </a:xfrm>
          <a:prstGeom prst="rect">
            <a:avLst/>
          </a:prstGeom>
        </p:spPr>
      </p:pic>
      <p:sp>
        <p:nvSpPr>
          <p:cNvPr id="8" name="TextBox 7">
            <a:extLst>
              <a:ext uri="{FF2B5EF4-FFF2-40B4-BE49-F238E27FC236}">
                <a16:creationId xmlns:a16="http://schemas.microsoft.com/office/drawing/2014/main" id="{732604C4-511E-531B-3E50-2F7B21F3AE29}"/>
              </a:ext>
            </a:extLst>
          </p:cNvPr>
          <p:cNvSpPr txBox="1"/>
          <p:nvPr/>
        </p:nvSpPr>
        <p:spPr>
          <a:xfrm>
            <a:off x="564940" y="606793"/>
            <a:ext cx="3490058" cy="584775"/>
          </a:xfrm>
          <a:prstGeom prst="rect">
            <a:avLst/>
          </a:prstGeom>
          <a:noFill/>
        </p:spPr>
        <p:txBody>
          <a:bodyPr wrap="none" rtlCol="0">
            <a:spAutoFit/>
          </a:bodyPr>
          <a:lstStyle/>
          <a:p>
            <a:r>
              <a:rPr lang="en-US" sz="3200" dirty="0">
                <a:solidFill>
                  <a:srgbClr val="6617F6"/>
                </a:solidFill>
                <a:latin typeface="Google Sans" panose="020B0503030502040204" pitchFamily="34" charset="0"/>
              </a:rPr>
              <a:t>Adaptive theming</a:t>
            </a:r>
          </a:p>
        </p:txBody>
      </p:sp>
      <p:pic>
        <p:nvPicPr>
          <p:cNvPr id="12" name="Picture 11">
            <a:extLst>
              <a:ext uri="{FF2B5EF4-FFF2-40B4-BE49-F238E27FC236}">
                <a16:creationId xmlns:a16="http://schemas.microsoft.com/office/drawing/2014/main" id="{03917C97-D26F-25EE-F763-3E68367917E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192000" y="1494971"/>
            <a:ext cx="2640884" cy="4694905"/>
          </a:xfrm>
          <a:prstGeom prst="rect">
            <a:avLst/>
          </a:prstGeom>
        </p:spPr>
      </p:pic>
      <p:pic>
        <p:nvPicPr>
          <p:cNvPr id="16" name="Picture 15">
            <a:extLst>
              <a:ext uri="{FF2B5EF4-FFF2-40B4-BE49-F238E27FC236}">
                <a16:creationId xmlns:a16="http://schemas.microsoft.com/office/drawing/2014/main" id="{9BB2AA22-4C9F-28F8-8855-F2D25847EE3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192000" y="1494971"/>
            <a:ext cx="2640885" cy="4694906"/>
          </a:xfrm>
          <a:prstGeom prst="rect">
            <a:avLst/>
          </a:prstGeom>
        </p:spPr>
      </p:pic>
      <p:sp>
        <p:nvSpPr>
          <p:cNvPr id="23" name="TextBox 22">
            <a:extLst>
              <a:ext uri="{FF2B5EF4-FFF2-40B4-BE49-F238E27FC236}">
                <a16:creationId xmlns:a16="http://schemas.microsoft.com/office/drawing/2014/main" id="{D970CCD7-9DF1-A117-C9C4-ECE9BA7FB1E4}"/>
              </a:ext>
            </a:extLst>
          </p:cNvPr>
          <p:cNvSpPr txBox="1"/>
          <p:nvPr/>
        </p:nvSpPr>
        <p:spPr>
          <a:xfrm>
            <a:off x="-4791529" y="606793"/>
            <a:ext cx="4354286" cy="584775"/>
          </a:xfrm>
          <a:prstGeom prst="rect">
            <a:avLst/>
          </a:prstGeom>
          <a:noFill/>
        </p:spPr>
        <p:txBody>
          <a:bodyPr wrap="square">
            <a:spAutoFit/>
          </a:bodyPr>
          <a:lstStyle/>
          <a:p>
            <a:r>
              <a:rPr lang="en-US" sz="3200" dirty="0">
                <a:latin typeface="Google Sans" panose="020B0503030502040204" pitchFamily="34" charset="0"/>
              </a:rPr>
              <a:t>Alternative colors</a:t>
            </a:r>
          </a:p>
        </p:txBody>
      </p:sp>
      <p:sp>
        <p:nvSpPr>
          <p:cNvPr id="26" name="TextBox 25">
            <a:extLst>
              <a:ext uri="{FF2B5EF4-FFF2-40B4-BE49-F238E27FC236}">
                <a16:creationId xmlns:a16="http://schemas.microsoft.com/office/drawing/2014/main" id="{7508CF7E-DC0A-99D7-5A46-17070BF31768}"/>
              </a:ext>
            </a:extLst>
          </p:cNvPr>
          <p:cNvSpPr txBox="1"/>
          <p:nvPr/>
        </p:nvSpPr>
        <p:spPr>
          <a:xfrm>
            <a:off x="-4791529" y="1494971"/>
            <a:ext cx="4645025" cy="4741041"/>
          </a:xfrm>
          <a:prstGeom prst="rect">
            <a:avLst/>
          </a:prstGeom>
          <a:noFill/>
        </p:spPr>
        <p:txBody>
          <a:bodyPr wrap="square">
            <a:spAutoFit/>
          </a:bodyPr>
          <a:lstStyle/>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The Material Design color system supports </a:t>
            </a:r>
            <a:r>
              <a:rPr lang="en-US" sz="1450" i="0" dirty="0">
                <a:solidFill>
                  <a:srgbClr val="424242"/>
                </a:solidFill>
                <a:effectLst/>
                <a:latin typeface="Roboto Flex Normal Medium" panose="02000000000000000000" pitchFamily="2" charset="0"/>
                <a:ea typeface="Roboto Flex Normal Medium" panose="02000000000000000000" pitchFamily="2" charset="0"/>
              </a:rPr>
              <a:t>alternative colors</a:t>
            </a:r>
            <a:r>
              <a:rPr lang="en-US" sz="1450" b="0" i="0" dirty="0">
                <a:solidFill>
                  <a:srgbClr val="424242"/>
                </a:solidFill>
                <a:effectLst/>
                <a:latin typeface="Roboto Flex Normal Light" panose="02000000000000000000" pitchFamily="2" charset="0"/>
                <a:ea typeface="Roboto Flex Normal Light" panose="02000000000000000000" pitchFamily="2" charset="0"/>
              </a:rPr>
              <a:t>, which are colors used as alternatives to your brand’s primary and secondary colors (they constitute additional colors to your theme).</a:t>
            </a:r>
          </a:p>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Alternative colors can be used to distinguish different sections of a UI.</a:t>
            </a:r>
          </a:p>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Alternative colors are best for:</a:t>
            </a:r>
          </a:p>
          <a:p>
            <a:pPr algn="just">
              <a:lnSpc>
                <a:spcPct val="150000"/>
              </a:lnSpc>
              <a:buFont typeface="Arial" panose="020B0604020202020204" pitchFamily="34" charset="0"/>
              <a:buChar char="•"/>
            </a:pPr>
            <a:r>
              <a:rPr lang="en-US" sz="1450" dirty="0">
                <a:effectLst/>
                <a:latin typeface="Roboto Flex Normal Light" panose="02000000000000000000" pitchFamily="2" charset="0"/>
                <a:ea typeface="Roboto Flex Normal Light" panose="02000000000000000000" pitchFamily="2" charset="0"/>
              </a:rPr>
              <a:t>Apps with light and dark themes</a:t>
            </a:r>
          </a:p>
          <a:p>
            <a:pPr algn="just">
              <a:lnSpc>
                <a:spcPct val="150000"/>
              </a:lnSpc>
              <a:buFont typeface="Arial" panose="020B0604020202020204" pitchFamily="34" charset="0"/>
              <a:buChar char="•"/>
            </a:pPr>
            <a:r>
              <a:rPr lang="en-US" sz="1450" dirty="0">
                <a:effectLst/>
                <a:latin typeface="Roboto Flex Normal Light" panose="02000000000000000000" pitchFamily="2" charset="0"/>
                <a:ea typeface="Roboto Flex Normal Light" panose="02000000000000000000" pitchFamily="2" charset="0"/>
              </a:rPr>
              <a:t>Apps with different themes in different sections</a:t>
            </a:r>
          </a:p>
          <a:p>
            <a:pPr algn="just">
              <a:lnSpc>
                <a:spcPct val="150000"/>
              </a:lnSpc>
              <a:buFont typeface="Arial" panose="020B0604020202020204" pitchFamily="34" charset="0"/>
              <a:buChar char="•"/>
            </a:pPr>
            <a:r>
              <a:rPr lang="en-US" sz="1450" dirty="0">
                <a:effectLst/>
                <a:latin typeface="Roboto Flex Normal Light" panose="02000000000000000000" pitchFamily="2" charset="0"/>
                <a:ea typeface="Roboto Flex Normal Light" panose="02000000000000000000" pitchFamily="2" charset="0"/>
              </a:rPr>
              <a:t>Apps that are part of a suite of products</a:t>
            </a:r>
          </a:p>
          <a:p>
            <a:pPr algn="just">
              <a:lnSpc>
                <a:spcPct val="150000"/>
              </a:lnSpc>
            </a:pPr>
            <a:endParaRPr lang="en-US" sz="1450" b="0" i="0" dirty="0">
              <a:solidFill>
                <a:srgbClr val="424242"/>
              </a:solidFill>
              <a:effectLst/>
              <a:latin typeface="Roboto Flex Normal Light" panose="02000000000000000000" pitchFamily="2" charset="0"/>
              <a:ea typeface="Roboto Flex Normal Light" panose="02000000000000000000" pitchFamily="2" charset="0"/>
            </a:endParaRPr>
          </a:p>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Alternative colors should be used cautiously, because they can be challenging to implement cohesively with existing color themes.</a:t>
            </a:r>
          </a:p>
        </p:txBody>
      </p:sp>
    </p:spTree>
    <p:extLst>
      <p:ext uri="{BB962C8B-B14F-4D97-AF65-F5344CB8AC3E}">
        <p14:creationId xmlns:p14="http://schemas.microsoft.com/office/powerpoint/2010/main" val="84265421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E5E5E5"/>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982B11E-03EA-7412-5285-22C4D7A181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31233" y="606793"/>
            <a:ext cx="495827" cy="495827"/>
          </a:xfrm>
          <a:prstGeom prst="rect">
            <a:avLst/>
          </a:prstGeom>
        </p:spPr>
      </p:pic>
      <p:sp>
        <p:nvSpPr>
          <p:cNvPr id="6" name="TextBox 5">
            <a:extLst>
              <a:ext uri="{FF2B5EF4-FFF2-40B4-BE49-F238E27FC236}">
                <a16:creationId xmlns:a16="http://schemas.microsoft.com/office/drawing/2014/main" id="{B0D97E4B-9983-BD55-A1CC-5CED9FAC9090}"/>
              </a:ext>
            </a:extLst>
          </p:cNvPr>
          <p:cNvSpPr txBox="1"/>
          <p:nvPr/>
        </p:nvSpPr>
        <p:spPr>
          <a:xfrm>
            <a:off x="622300" y="606793"/>
            <a:ext cx="4354286" cy="584775"/>
          </a:xfrm>
          <a:prstGeom prst="rect">
            <a:avLst/>
          </a:prstGeom>
          <a:noFill/>
        </p:spPr>
        <p:txBody>
          <a:bodyPr wrap="square">
            <a:spAutoFit/>
          </a:bodyPr>
          <a:lstStyle/>
          <a:p>
            <a:r>
              <a:rPr lang="en-US" sz="3200" dirty="0">
                <a:latin typeface="Google Sans" panose="020B0503030502040204" pitchFamily="34" charset="0"/>
              </a:rPr>
              <a:t>Alternative colors</a:t>
            </a:r>
          </a:p>
        </p:txBody>
      </p:sp>
      <p:pic>
        <p:nvPicPr>
          <p:cNvPr id="12" name="Picture 11">
            <a:extLst>
              <a:ext uri="{FF2B5EF4-FFF2-40B4-BE49-F238E27FC236}">
                <a16:creationId xmlns:a16="http://schemas.microsoft.com/office/drawing/2014/main" id="{378DD313-00AF-A273-0A6D-51CBAB5523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86029" y="1494971"/>
            <a:ext cx="2640884" cy="4694905"/>
          </a:xfrm>
          <a:prstGeom prst="rect">
            <a:avLst/>
          </a:prstGeom>
        </p:spPr>
      </p:pic>
      <p:pic>
        <p:nvPicPr>
          <p:cNvPr id="10" name="Picture 9">
            <a:extLst>
              <a:ext uri="{FF2B5EF4-FFF2-40B4-BE49-F238E27FC236}">
                <a16:creationId xmlns:a16="http://schemas.microsoft.com/office/drawing/2014/main" id="{4C1720E0-A5FB-42A2-D00A-02C0B4F4CB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86028" y="1494971"/>
            <a:ext cx="2640885" cy="4694906"/>
          </a:xfrm>
          <a:prstGeom prst="rect">
            <a:avLst/>
          </a:prstGeom>
        </p:spPr>
      </p:pic>
      <p:sp>
        <p:nvSpPr>
          <p:cNvPr id="14" name="TextBox 13">
            <a:extLst>
              <a:ext uri="{FF2B5EF4-FFF2-40B4-BE49-F238E27FC236}">
                <a16:creationId xmlns:a16="http://schemas.microsoft.com/office/drawing/2014/main" id="{CCFBBBA8-773A-C403-5B94-38060FA716E9}"/>
              </a:ext>
            </a:extLst>
          </p:cNvPr>
          <p:cNvSpPr txBox="1"/>
          <p:nvPr/>
        </p:nvSpPr>
        <p:spPr>
          <a:xfrm>
            <a:off x="622300" y="1494971"/>
            <a:ext cx="4645025" cy="4741041"/>
          </a:xfrm>
          <a:prstGeom prst="rect">
            <a:avLst/>
          </a:prstGeom>
          <a:noFill/>
        </p:spPr>
        <p:txBody>
          <a:bodyPr wrap="square">
            <a:spAutoFit/>
          </a:bodyPr>
          <a:lstStyle/>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The Material Design color system supports </a:t>
            </a:r>
            <a:r>
              <a:rPr lang="en-US" sz="1450" i="0" dirty="0">
                <a:solidFill>
                  <a:srgbClr val="424242"/>
                </a:solidFill>
                <a:effectLst/>
                <a:latin typeface="Roboto Flex Normal Medium" panose="02000000000000000000" pitchFamily="2" charset="0"/>
                <a:ea typeface="Roboto Flex Normal Medium" panose="02000000000000000000" pitchFamily="2" charset="0"/>
              </a:rPr>
              <a:t>alternative colors</a:t>
            </a:r>
            <a:r>
              <a:rPr lang="en-US" sz="1450" b="0" i="0" dirty="0">
                <a:solidFill>
                  <a:srgbClr val="424242"/>
                </a:solidFill>
                <a:effectLst/>
                <a:latin typeface="Roboto Flex Normal Light" panose="02000000000000000000" pitchFamily="2" charset="0"/>
                <a:ea typeface="Roboto Flex Normal Light" panose="02000000000000000000" pitchFamily="2" charset="0"/>
              </a:rPr>
              <a:t>, which are colors used as alternatives to your brand’s primary and secondary colors (they constitute additional colors to your theme).</a:t>
            </a:r>
          </a:p>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Alternative colors can be used to distinguish different sections of a UI.</a:t>
            </a:r>
          </a:p>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Alternative colors are best for:</a:t>
            </a:r>
          </a:p>
          <a:p>
            <a:pPr algn="just">
              <a:lnSpc>
                <a:spcPct val="150000"/>
              </a:lnSpc>
              <a:buFont typeface="Arial" panose="020B0604020202020204" pitchFamily="34" charset="0"/>
              <a:buChar char="•"/>
            </a:pPr>
            <a:r>
              <a:rPr lang="en-US" sz="1450" dirty="0">
                <a:effectLst/>
                <a:latin typeface="Roboto Flex Normal Light" panose="02000000000000000000" pitchFamily="2" charset="0"/>
                <a:ea typeface="Roboto Flex Normal Light" panose="02000000000000000000" pitchFamily="2" charset="0"/>
              </a:rPr>
              <a:t>Apps with light and dark themes</a:t>
            </a:r>
          </a:p>
          <a:p>
            <a:pPr algn="just">
              <a:lnSpc>
                <a:spcPct val="150000"/>
              </a:lnSpc>
              <a:buFont typeface="Arial" panose="020B0604020202020204" pitchFamily="34" charset="0"/>
              <a:buChar char="•"/>
            </a:pPr>
            <a:r>
              <a:rPr lang="en-US" sz="1450" dirty="0">
                <a:effectLst/>
                <a:latin typeface="Roboto Flex Normal Light" panose="02000000000000000000" pitchFamily="2" charset="0"/>
                <a:ea typeface="Roboto Flex Normal Light" panose="02000000000000000000" pitchFamily="2" charset="0"/>
              </a:rPr>
              <a:t>Apps with different themes in different sections</a:t>
            </a:r>
          </a:p>
          <a:p>
            <a:pPr algn="just">
              <a:lnSpc>
                <a:spcPct val="150000"/>
              </a:lnSpc>
              <a:buFont typeface="Arial" panose="020B0604020202020204" pitchFamily="34" charset="0"/>
              <a:buChar char="•"/>
            </a:pPr>
            <a:r>
              <a:rPr lang="en-US" sz="1450" dirty="0">
                <a:effectLst/>
                <a:latin typeface="Roboto Flex Normal Light" panose="02000000000000000000" pitchFamily="2" charset="0"/>
                <a:ea typeface="Roboto Flex Normal Light" panose="02000000000000000000" pitchFamily="2" charset="0"/>
              </a:rPr>
              <a:t>Apps that are part of a suite of products</a:t>
            </a:r>
          </a:p>
          <a:p>
            <a:pPr algn="just">
              <a:lnSpc>
                <a:spcPct val="150000"/>
              </a:lnSpc>
            </a:pPr>
            <a:endParaRPr lang="en-US" sz="1450" b="0" i="0" dirty="0">
              <a:solidFill>
                <a:srgbClr val="424242"/>
              </a:solidFill>
              <a:effectLst/>
              <a:latin typeface="Roboto Flex Normal Light" panose="02000000000000000000" pitchFamily="2" charset="0"/>
              <a:ea typeface="Roboto Flex Normal Light" panose="02000000000000000000" pitchFamily="2" charset="0"/>
            </a:endParaRPr>
          </a:p>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Alternative colors should be used cautiously, because they can be challenging to implement cohesively with existing color themes.</a:t>
            </a:r>
          </a:p>
        </p:txBody>
      </p:sp>
    </p:spTree>
    <p:extLst>
      <p:ext uri="{BB962C8B-B14F-4D97-AF65-F5344CB8AC3E}">
        <p14:creationId xmlns:p14="http://schemas.microsoft.com/office/powerpoint/2010/main" val="518490895"/>
      </p:ext>
    </p:extLst>
  </p:cSld>
  <p:clrMapOvr>
    <a:masterClrMapping/>
  </p:clrMapOvr>
  <mc:AlternateContent xmlns:mc="http://schemas.openxmlformats.org/markup-compatibility/2006" xmlns:p159="http://schemas.microsoft.com/office/powerpoint/2015/09/main">
    <mc:Choice Requires="p159">
      <p:transition spd="med" advClick="0" advTm="0">
        <p159:morph option="byObject"/>
      </p:transition>
    </mc:Choice>
    <mc:Fallback xmlns="">
      <p:transition spd="med" advClick="0" advTm="0">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E5E5E5"/>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EC887AD-CAAB-3852-49D4-E41F2BABDFD0}"/>
              </a:ext>
            </a:extLst>
          </p:cNvPr>
          <p:cNvSpPr/>
          <p:nvPr/>
        </p:nvSpPr>
        <p:spPr>
          <a:xfrm>
            <a:off x="-660400" y="0"/>
            <a:ext cx="660400"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Graphic 6">
            <a:extLst>
              <a:ext uri="{FF2B5EF4-FFF2-40B4-BE49-F238E27FC236}">
                <a16:creationId xmlns:a16="http://schemas.microsoft.com/office/drawing/2014/main" id="{E982B11E-03EA-7412-5285-22C4D7A181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31233" y="606793"/>
            <a:ext cx="495827" cy="495827"/>
          </a:xfrm>
          <a:prstGeom prst="rect">
            <a:avLst/>
          </a:prstGeom>
        </p:spPr>
      </p:pic>
      <p:sp>
        <p:nvSpPr>
          <p:cNvPr id="6" name="TextBox 5">
            <a:extLst>
              <a:ext uri="{FF2B5EF4-FFF2-40B4-BE49-F238E27FC236}">
                <a16:creationId xmlns:a16="http://schemas.microsoft.com/office/drawing/2014/main" id="{B0D97E4B-9983-BD55-A1CC-5CED9FAC9090}"/>
              </a:ext>
            </a:extLst>
          </p:cNvPr>
          <p:cNvSpPr txBox="1"/>
          <p:nvPr/>
        </p:nvSpPr>
        <p:spPr>
          <a:xfrm>
            <a:off x="622300" y="606793"/>
            <a:ext cx="4354286" cy="584775"/>
          </a:xfrm>
          <a:prstGeom prst="rect">
            <a:avLst/>
          </a:prstGeom>
          <a:noFill/>
        </p:spPr>
        <p:txBody>
          <a:bodyPr wrap="square">
            <a:spAutoFit/>
          </a:bodyPr>
          <a:lstStyle/>
          <a:p>
            <a:r>
              <a:rPr lang="en-US" sz="3200" dirty="0">
                <a:latin typeface="Google Sans" panose="020B0503030502040204" pitchFamily="34" charset="0"/>
              </a:rPr>
              <a:t>Alternative colors</a:t>
            </a:r>
          </a:p>
        </p:txBody>
      </p:sp>
      <p:pic>
        <p:nvPicPr>
          <p:cNvPr id="12" name="Picture 11">
            <a:extLst>
              <a:ext uri="{FF2B5EF4-FFF2-40B4-BE49-F238E27FC236}">
                <a16:creationId xmlns:a16="http://schemas.microsoft.com/office/drawing/2014/main" id="{378DD313-00AF-A273-0A6D-51CBAB5523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86029" y="1494971"/>
            <a:ext cx="2640884" cy="4694905"/>
          </a:xfrm>
          <a:prstGeom prst="rect">
            <a:avLst/>
          </a:prstGeom>
        </p:spPr>
      </p:pic>
      <p:pic>
        <p:nvPicPr>
          <p:cNvPr id="10" name="Picture 9">
            <a:extLst>
              <a:ext uri="{FF2B5EF4-FFF2-40B4-BE49-F238E27FC236}">
                <a16:creationId xmlns:a16="http://schemas.microsoft.com/office/drawing/2014/main" id="{4C1720E0-A5FB-42A2-D00A-02C0B4F4CB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07301" y="1494971"/>
            <a:ext cx="2640885" cy="4694906"/>
          </a:xfrm>
          <a:prstGeom prst="rect">
            <a:avLst/>
          </a:prstGeom>
        </p:spPr>
      </p:pic>
      <p:sp>
        <p:nvSpPr>
          <p:cNvPr id="14" name="TextBox 13">
            <a:extLst>
              <a:ext uri="{FF2B5EF4-FFF2-40B4-BE49-F238E27FC236}">
                <a16:creationId xmlns:a16="http://schemas.microsoft.com/office/drawing/2014/main" id="{CCFBBBA8-773A-C403-5B94-38060FA716E9}"/>
              </a:ext>
            </a:extLst>
          </p:cNvPr>
          <p:cNvSpPr txBox="1"/>
          <p:nvPr/>
        </p:nvSpPr>
        <p:spPr>
          <a:xfrm>
            <a:off x="622300" y="1494971"/>
            <a:ext cx="4645025" cy="4741041"/>
          </a:xfrm>
          <a:prstGeom prst="rect">
            <a:avLst/>
          </a:prstGeom>
          <a:noFill/>
        </p:spPr>
        <p:txBody>
          <a:bodyPr wrap="square">
            <a:spAutoFit/>
          </a:bodyPr>
          <a:lstStyle/>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The Material Design color system supports </a:t>
            </a:r>
            <a:r>
              <a:rPr lang="en-US" sz="1450" i="0" dirty="0">
                <a:solidFill>
                  <a:srgbClr val="424242"/>
                </a:solidFill>
                <a:effectLst/>
                <a:latin typeface="Roboto Flex Normal Medium" panose="02000000000000000000" pitchFamily="2" charset="0"/>
                <a:ea typeface="Roboto Flex Normal Medium" panose="02000000000000000000" pitchFamily="2" charset="0"/>
              </a:rPr>
              <a:t>alternative colors</a:t>
            </a:r>
            <a:r>
              <a:rPr lang="en-US" sz="1450" b="0" i="0" dirty="0">
                <a:solidFill>
                  <a:srgbClr val="424242"/>
                </a:solidFill>
                <a:effectLst/>
                <a:latin typeface="Roboto Flex Normal Light" panose="02000000000000000000" pitchFamily="2" charset="0"/>
                <a:ea typeface="Roboto Flex Normal Light" panose="02000000000000000000" pitchFamily="2" charset="0"/>
              </a:rPr>
              <a:t>, which are colors used as alternatives to your brand’s primary and secondary colors (they constitute additional colors to your theme).</a:t>
            </a:r>
          </a:p>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Alternative colors can be used to distinguish different sections of a UI.</a:t>
            </a:r>
          </a:p>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Alternative colors are best for:</a:t>
            </a:r>
          </a:p>
          <a:p>
            <a:pPr algn="just">
              <a:lnSpc>
                <a:spcPct val="150000"/>
              </a:lnSpc>
              <a:buFont typeface="Arial" panose="020B0604020202020204" pitchFamily="34" charset="0"/>
              <a:buChar char="•"/>
            </a:pPr>
            <a:r>
              <a:rPr lang="en-US" sz="1450" dirty="0">
                <a:effectLst/>
                <a:latin typeface="Roboto Flex Normal Light" panose="02000000000000000000" pitchFamily="2" charset="0"/>
                <a:ea typeface="Roboto Flex Normal Light" panose="02000000000000000000" pitchFamily="2" charset="0"/>
              </a:rPr>
              <a:t>Apps with light and dark themes</a:t>
            </a:r>
          </a:p>
          <a:p>
            <a:pPr algn="just">
              <a:lnSpc>
                <a:spcPct val="150000"/>
              </a:lnSpc>
              <a:buFont typeface="Arial" panose="020B0604020202020204" pitchFamily="34" charset="0"/>
              <a:buChar char="•"/>
            </a:pPr>
            <a:r>
              <a:rPr lang="en-US" sz="1450" dirty="0">
                <a:effectLst/>
                <a:latin typeface="Roboto Flex Normal Light" panose="02000000000000000000" pitchFamily="2" charset="0"/>
                <a:ea typeface="Roboto Flex Normal Light" panose="02000000000000000000" pitchFamily="2" charset="0"/>
              </a:rPr>
              <a:t>Apps with different themes in different sections</a:t>
            </a:r>
          </a:p>
          <a:p>
            <a:pPr algn="just">
              <a:lnSpc>
                <a:spcPct val="150000"/>
              </a:lnSpc>
              <a:buFont typeface="Arial" panose="020B0604020202020204" pitchFamily="34" charset="0"/>
              <a:buChar char="•"/>
            </a:pPr>
            <a:r>
              <a:rPr lang="en-US" sz="1450" dirty="0">
                <a:effectLst/>
                <a:latin typeface="Roboto Flex Normal Light" panose="02000000000000000000" pitchFamily="2" charset="0"/>
                <a:ea typeface="Roboto Flex Normal Light" panose="02000000000000000000" pitchFamily="2" charset="0"/>
              </a:rPr>
              <a:t>Apps that are part of a suite of products</a:t>
            </a:r>
          </a:p>
          <a:p>
            <a:pPr algn="just">
              <a:lnSpc>
                <a:spcPct val="150000"/>
              </a:lnSpc>
            </a:pPr>
            <a:endParaRPr lang="en-US" sz="1450" b="0" i="0" dirty="0">
              <a:solidFill>
                <a:srgbClr val="424242"/>
              </a:solidFill>
              <a:effectLst/>
              <a:latin typeface="Roboto Flex Normal Light" panose="02000000000000000000" pitchFamily="2" charset="0"/>
              <a:ea typeface="Roboto Flex Normal Light" panose="02000000000000000000" pitchFamily="2" charset="0"/>
            </a:endParaRPr>
          </a:p>
          <a:p>
            <a:pPr algn="just">
              <a:lnSpc>
                <a:spcPct val="150000"/>
              </a:lnSpc>
            </a:pPr>
            <a:r>
              <a:rPr lang="en-US" sz="1450" b="0" i="0" dirty="0">
                <a:solidFill>
                  <a:srgbClr val="424242"/>
                </a:solidFill>
                <a:effectLst/>
                <a:latin typeface="Roboto Flex Normal Light" panose="02000000000000000000" pitchFamily="2" charset="0"/>
                <a:ea typeface="Roboto Flex Normal Light" panose="02000000000000000000" pitchFamily="2" charset="0"/>
              </a:rPr>
              <a:t>Alternative colors should be used cautiously, because they can be challenging to implement cohesively with existing color themes.</a:t>
            </a:r>
          </a:p>
        </p:txBody>
      </p:sp>
      <p:sp>
        <p:nvSpPr>
          <p:cNvPr id="5" name="TextBox 4">
            <a:extLst>
              <a:ext uri="{FF2B5EF4-FFF2-40B4-BE49-F238E27FC236}">
                <a16:creationId xmlns:a16="http://schemas.microsoft.com/office/drawing/2014/main" id="{1F5FD2DC-9592-DEFD-504D-5C6994C3D127}"/>
              </a:ext>
            </a:extLst>
          </p:cNvPr>
          <p:cNvSpPr txBox="1"/>
          <p:nvPr/>
        </p:nvSpPr>
        <p:spPr>
          <a:xfrm>
            <a:off x="-5554662" y="759193"/>
            <a:ext cx="4354286" cy="584775"/>
          </a:xfrm>
          <a:prstGeom prst="rect">
            <a:avLst/>
          </a:prstGeom>
          <a:noFill/>
        </p:spPr>
        <p:txBody>
          <a:bodyPr wrap="square">
            <a:spAutoFit/>
          </a:bodyPr>
          <a:lstStyle/>
          <a:p>
            <a:r>
              <a:rPr lang="en-US" sz="3200" dirty="0">
                <a:solidFill>
                  <a:schemeClr val="bg1"/>
                </a:solidFill>
                <a:latin typeface="Google Sans" panose="020B0503030502040204" pitchFamily="34" charset="0"/>
              </a:rPr>
              <a:t>Dark theme</a:t>
            </a:r>
          </a:p>
        </p:txBody>
      </p:sp>
      <p:sp>
        <p:nvSpPr>
          <p:cNvPr id="9" name="TextBox 8">
            <a:extLst>
              <a:ext uri="{FF2B5EF4-FFF2-40B4-BE49-F238E27FC236}">
                <a16:creationId xmlns:a16="http://schemas.microsoft.com/office/drawing/2014/main" id="{C2BD81CE-1200-865B-BB92-64D18C23B68B}"/>
              </a:ext>
            </a:extLst>
          </p:cNvPr>
          <p:cNvSpPr txBox="1"/>
          <p:nvPr/>
        </p:nvSpPr>
        <p:spPr>
          <a:xfrm>
            <a:off x="-5554662" y="1647371"/>
            <a:ext cx="4645025" cy="4741041"/>
          </a:xfrm>
          <a:prstGeom prst="rect">
            <a:avLst/>
          </a:prstGeom>
          <a:noFill/>
        </p:spPr>
        <p:txBody>
          <a:bodyPr wrap="square">
            <a:spAutoFit/>
          </a:bodyPr>
          <a:lstStyle/>
          <a:p>
            <a:pPr algn="just">
              <a:lnSpc>
                <a:spcPct val="150000"/>
              </a:lnSpc>
            </a:pPr>
            <a:r>
              <a:rPr lang="en-US" sz="1450" b="0" i="0" dirty="0">
                <a:solidFill>
                  <a:schemeClr val="bg1"/>
                </a:solidFill>
                <a:effectLst/>
                <a:latin typeface="Roboto Flex Normal Light" panose="02000000000000000000" pitchFamily="2" charset="0"/>
                <a:ea typeface="Roboto Flex Normal Light" panose="02000000000000000000" pitchFamily="2" charset="0"/>
              </a:rPr>
              <a:t>A dark theme is a low-light UI that displays mostly dark surfaces.</a:t>
            </a:r>
          </a:p>
          <a:p>
            <a:pPr algn="just">
              <a:lnSpc>
                <a:spcPct val="150000"/>
              </a:lnSpc>
            </a:pPr>
            <a:endParaRPr lang="en-US" sz="1450" b="0" i="0" dirty="0">
              <a:solidFill>
                <a:schemeClr val="bg1"/>
              </a:solidFill>
              <a:effectLst/>
              <a:latin typeface="Roboto Flex Normal Light" panose="02000000000000000000" pitchFamily="2" charset="0"/>
              <a:ea typeface="Roboto Flex Normal Light" panose="02000000000000000000" pitchFamily="2" charset="0"/>
            </a:endParaRPr>
          </a:p>
          <a:p>
            <a:pPr algn="just">
              <a:lnSpc>
                <a:spcPct val="150000"/>
              </a:lnSpc>
            </a:pPr>
            <a:r>
              <a:rPr lang="en-US" sz="1450" b="0" i="0" dirty="0">
                <a:solidFill>
                  <a:schemeClr val="bg1"/>
                </a:solidFill>
                <a:effectLst/>
                <a:latin typeface="Roboto Flex Normal Light" panose="02000000000000000000" pitchFamily="2" charset="0"/>
                <a:ea typeface="Roboto Flex Normal Light" panose="02000000000000000000" pitchFamily="2" charset="0"/>
              </a:rPr>
              <a:t>A dark theme displays dark surfaces across the majority of a UI. It's designed to be a supplemental mode to a default (or light) theme.</a:t>
            </a:r>
          </a:p>
          <a:p>
            <a:pPr algn="just">
              <a:lnSpc>
                <a:spcPct val="150000"/>
              </a:lnSpc>
            </a:pPr>
            <a:r>
              <a:rPr lang="en-US" sz="1450" b="0" i="0" dirty="0">
                <a:solidFill>
                  <a:schemeClr val="bg1"/>
                </a:solidFill>
                <a:effectLst/>
                <a:latin typeface="Roboto Flex Normal Light" panose="02000000000000000000" pitchFamily="2" charset="0"/>
                <a:ea typeface="Roboto Flex Normal Light" panose="02000000000000000000" pitchFamily="2" charset="0"/>
              </a:rPr>
              <a:t>Dark themes reduce the luminance emitted by device screens, while still meeting minimum color contrast ratios. They help improve visual ergonomics by reducing eye strain, adjusting brightness to current lighting conditions, and facilitating screen use in dark environments – all while conserving battery power. Devices with OLED screens benefit from the ability to turn off black pixels at any time of day.</a:t>
            </a:r>
          </a:p>
        </p:txBody>
      </p:sp>
    </p:spTree>
    <p:extLst>
      <p:ext uri="{BB962C8B-B14F-4D97-AF65-F5344CB8AC3E}">
        <p14:creationId xmlns:p14="http://schemas.microsoft.com/office/powerpoint/2010/main" val="111854695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E5E5E5"/>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829A00-1C34-6E66-5505-442AF080B469}"/>
              </a:ext>
            </a:extLst>
          </p:cNvPr>
          <p:cNvSpPr/>
          <p:nvPr/>
        </p:nvSpPr>
        <p:spPr>
          <a:xfrm>
            <a:off x="-660400" y="0"/>
            <a:ext cx="12852400"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Graphic 6">
            <a:extLst>
              <a:ext uri="{FF2B5EF4-FFF2-40B4-BE49-F238E27FC236}">
                <a16:creationId xmlns:a16="http://schemas.microsoft.com/office/drawing/2014/main" id="{E982B11E-03EA-7412-5285-22C4D7A181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31233" y="606793"/>
            <a:ext cx="495827" cy="495827"/>
          </a:xfrm>
          <a:prstGeom prst="rect">
            <a:avLst/>
          </a:prstGeom>
        </p:spPr>
      </p:pic>
      <p:sp>
        <p:nvSpPr>
          <p:cNvPr id="6" name="TextBox 5">
            <a:extLst>
              <a:ext uri="{FF2B5EF4-FFF2-40B4-BE49-F238E27FC236}">
                <a16:creationId xmlns:a16="http://schemas.microsoft.com/office/drawing/2014/main" id="{B0D97E4B-9983-BD55-A1CC-5CED9FAC9090}"/>
              </a:ext>
            </a:extLst>
          </p:cNvPr>
          <p:cNvSpPr txBox="1"/>
          <p:nvPr/>
        </p:nvSpPr>
        <p:spPr>
          <a:xfrm>
            <a:off x="622300" y="606793"/>
            <a:ext cx="4354286" cy="584775"/>
          </a:xfrm>
          <a:prstGeom prst="rect">
            <a:avLst/>
          </a:prstGeom>
          <a:noFill/>
        </p:spPr>
        <p:txBody>
          <a:bodyPr wrap="square">
            <a:spAutoFit/>
          </a:bodyPr>
          <a:lstStyle/>
          <a:p>
            <a:r>
              <a:rPr lang="en-US" sz="3200" dirty="0">
                <a:solidFill>
                  <a:schemeClr val="bg1"/>
                </a:solidFill>
                <a:latin typeface="Google Sans" panose="020B0503030502040204" pitchFamily="34" charset="0"/>
              </a:rPr>
              <a:t>Dark theme</a:t>
            </a:r>
          </a:p>
        </p:txBody>
      </p:sp>
      <p:pic>
        <p:nvPicPr>
          <p:cNvPr id="12" name="Picture 11">
            <a:extLst>
              <a:ext uri="{FF2B5EF4-FFF2-40B4-BE49-F238E27FC236}">
                <a16:creationId xmlns:a16="http://schemas.microsoft.com/office/drawing/2014/main" id="{378DD313-00AF-A273-0A6D-51CBAB5523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86029" y="1494971"/>
            <a:ext cx="2640884" cy="4694905"/>
          </a:xfrm>
          <a:prstGeom prst="rect">
            <a:avLst/>
          </a:prstGeom>
        </p:spPr>
      </p:pic>
      <p:pic>
        <p:nvPicPr>
          <p:cNvPr id="10" name="Picture 9">
            <a:extLst>
              <a:ext uri="{FF2B5EF4-FFF2-40B4-BE49-F238E27FC236}">
                <a16:creationId xmlns:a16="http://schemas.microsoft.com/office/drawing/2014/main" id="{4C1720E0-A5FB-42A2-D00A-02C0B4F4CB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07301" y="1494971"/>
            <a:ext cx="2640885" cy="4694906"/>
          </a:xfrm>
          <a:prstGeom prst="rect">
            <a:avLst/>
          </a:prstGeom>
        </p:spPr>
      </p:pic>
      <p:sp>
        <p:nvSpPr>
          <p:cNvPr id="14" name="TextBox 13">
            <a:extLst>
              <a:ext uri="{FF2B5EF4-FFF2-40B4-BE49-F238E27FC236}">
                <a16:creationId xmlns:a16="http://schemas.microsoft.com/office/drawing/2014/main" id="{CCFBBBA8-773A-C403-5B94-38060FA716E9}"/>
              </a:ext>
            </a:extLst>
          </p:cNvPr>
          <p:cNvSpPr txBox="1"/>
          <p:nvPr/>
        </p:nvSpPr>
        <p:spPr>
          <a:xfrm>
            <a:off x="622300" y="1494971"/>
            <a:ext cx="4645025" cy="4741041"/>
          </a:xfrm>
          <a:prstGeom prst="rect">
            <a:avLst/>
          </a:prstGeom>
          <a:noFill/>
        </p:spPr>
        <p:txBody>
          <a:bodyPr wrap="square">
            <a:spAutoFit/>
          </a:bodyPr>
          <a:lstStyle/>
          <a:p>
            <a:pPr algn="just">
              <a:lnSpc>
                <a:spcPct val="150000"/>
              </a:lnSpc>
            </a:pPr>
            <a:r>
              <a:rPr lang="en-US" sz="1450" b="0" i="0" dirty="0">
                <a:solidFill>
                  <a:schemeClr val="bg1"/>
                </a:solidFill>
                <a:effectLst/>
                <a:latin typeface="Roboto Flex Normal Light" panose="02000000000000000000" pitchFamily="2" charset="0"/>
                <a:ea typeface="Roboto Flex Normal Light" panose="02000000000000000000" pitchFamily="2" charset="0"/>
              </a:rPr>
              <a:t>A dark theme is a low-light UI that displays mostly dark surfaces.</a:t>
            </a:r>
          </a:p>
          <a:p>
            <a:pPr algn="just">
              <a:lnSpc>
                <a:spcPct val="150000"/>
              </a:lnSpc>
            </a:pPr>
            <a:endParaRPr lang="en-US" sz="1450" b="0" i="0" dirty="0">
              <a:solidFill>
                <a:schemeClr val="bg1"/>
              </a:solidFill>
              <a:effectLst/>
              <a:latin typeface="Roboto Flex Normal Light" panose="02000000000000000000" pitchFamily="2" charset="0"/>
              <a:ea typeface="Roboto Flex Normal Light" panose="02000000000000000000" pitchFamily="2" charset="0"/>
            </a:endParaRPr>
          </a:p>
          <a:p>
            <a:pPr algn="just">
              <a:lnSpc>
                <a:spcPct val="150000"/>
              </a:lnSpc>
            </a:pPr>
            <a:r>
              <a:rPr lang="en-US" sz="1450" b="0" i="0" dirty="0">
                <a:solidFill>
                  <a:schemeClr val="bg1"/>
                </a:solidFill>
                <a:effectLst/>
                <a:latin typeface="Roboto Flex Normal Light" panose="02000000000000000000" pitchFamily="2" charset="0"/>
                <a:ea typeface="Roboto Flex Normal Light" panose="02000000000000000000" pitchFamily="2" charset="0"/>
              </a:rPr>
              <a:t>A dark theme displays dark surfaces across the majority of a UI. It's designed to be a supplemental mode to a default (or light) theme.</a:t>
            </a:r>
          </a:p>
          <a:p>
            <a:pPr algn="just">
              <a:lnSpc>
                <a:spcPct val="150000"/>
              </a:lnSpc>
            </a:pPr>
            <a:r>
              <a:rPr lang="en-US" sz="1450" b="0" i="0" dirty="0">
                <a:solidFill>
                  <a:schemeClr val="bg1"/>
                </a:solidFill>
                <a:effectLst/>
                <a:latin typeface="Roboto Flex Normal Light" panose="02000000000000000000" pitchFamily="2" charset="0"/>
                <a:ea typeface="Roboto Flex Normal Light" panose="02000000000000000000" pitchFamily="2" charset="0"/>
              </a:rPr>
              <a:t>Dark themes reduce the luminance emitted by device screens, while still meeting minimum color contrast ratios. They help improve visual ergonomics by reducing eye strain, adjusting brightness to current lighting conditions, and facilitating screen use in dark environments – all while conserving battery power. Devices with OLED screens benefit from the ability to turn off black pixels at any time of day.</a:t>
            </a:r>
          </a:p>
        </p:txBody>
      </p:sp>
    </p:spTree>
    <p:extLst>
      <p:ext uri="{BB962C8B-B14F-4D97-AF65-F5344CB8AC3E}">
        <p14:creationId xmlns:p14="http://schemas.microsoft.com/office/powerpoint/2010/main" val="172370501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E5E5E5"/>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829A00-1C34-6E66-5505-442AF080B469}"/>
              </a:ext>
            </a:extLst>
          </p:cNvPr>
          <p:cNvSpPr/>
          <p:nvPr/>
        </p:nvSpPr>
        <p:spPr>
          <a:xfrm>
            <a:off x="-660400" y="0"/>
            <a:ext cx="12852400"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Graphic 6">
            <a:extLst>
              <a:ext uri="{FF2B5EF4-FFF2-40B4-BE49-F238E27FC236}">
                <a16:creationId xmlns:a16="http://schemas.microsoft.com/office/drawing/2014/main" id="{E982B11E-03EA-7412-5285-22C4D7A181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31233" y="606793"/>
            <a:ext cx="495827" cy="495827"/>
          </a:xfrm>
          <a:prstGeom prst="rect">
            <a:avLst/>
          </a:prstGeom>
        </p:spPr>
      </p:pic>
      <p:sp>
        <p:nvSpPr>
          <p:cNvPr id="6" name="TextBox 5">
            <a:extLst>
              <a:ext uri="{FF2B5EF4-FFF2-40B4-BE49-F238E27FC236}">
                <a16:creationId xmlns:a16="http://schemas.microsoft.com/office/drawing/2014/main" id="{B0D97E4B-9983-BD55-A1CC-5CED9FAC9090}"/>
              </a:ext>
            </a:extLst>
          </p:cNvPr>
          <p:cNvSpPr txBox="1"/>
          <p:nvPr/>
        </p:nvSpPr>
        <p:spPr>
          <a:xfrm>
            <a:off x="622300" y="606793"/>
            <a:ext cx="4354286" cy="584775"/>
          </a:xfrm>
          <a:prstGeom prst="rect">
            <a:avLst/>
          </a:prstGeom>
          <a:noFill/>
        </p:spPr>
        <p:txBody>
          <a:bodyPr wrap="square">
            <a:spAutoFit/>
          </a:bodyPr>
          <a:lstStyle/>
          <a:p>
            <a:r>
              <a:rPr lang="en-US" sz="3200" b="1" dirty="0">
                <a:solidFill>
                  <a:schemeClr val="bg1">
                    <a:lumMod val="75000"/>
                  </a:schemeClr>
                </a:solidFill>
                <a:latin typeface="Google Sans" panose="020B0503030502040204" pitchFamily="34" charset="0"/>
              </a:rPr>
              <a:t>Dark theme</a:t>
            </a:r>
          </a:p>
        </p:txBody>
      </p:sp>
      <p:pic>
        <p:nvPicPr>
          <p:cNvPr id="12" name="Picture 11">
            <a:extLst>
              <a:ext uri="{FF2B5EF4-FFF2-40B4-BE49-F238E27FC236}">
                <a16:creationId xmlns:a16="http://schemas.microsoft.com/office/drawing/2014/main" id="{378DD313-00AF-A273-0A6D-51CBAB5523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86029" y="1494971"/>
            <a:ext cx="2640884" cy="4694905"/>
          </a:xfrm>
          <a:prstGeom prst="rect">
            <a:avLst/>
          </a:prstGeom>
        </p:spPr>
      </p:pic>
      <p:pic>
        <p:nvPicPr>
          <p:cNvPr id="10" name="Picture 9">
            <a:extLst>
              <a:ext uri="{FF2B5EF4-FFF2-40B4-BE49-F238E27FC236}">
                <a16:creationId xmlns:a16="http://schemas.microsoft.com/office/drawing/2014/main" id="{4C1720E0-A5FB-42A2-D00A-02C0B4F4CB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07301" y="1494971"/>
            <a:ext cx="2640885" cy="4694906"/>
          </a:xfrm>
          <a:prstGeom prst="rect">
            <a:avLst/>
          </a:prstGeom>
        </p:spPr>
      </p:pic>
      <p:sp>
        <p:nvSpPr>
          <p:cNvPr id="14" name="TextBox 13">
            <a:extLst>
              <a:ext uri="{FF2B5EF4-FFF2-40B4-BE49-F238E27FC236}">
                <a16:creationId xmlns:a16="http://schemas.microsoft.com/office/drawing/2014/main" id="{CCFBBBA8-773A-C403-5B94-38060FA716E9}"/>
              </a:ext>
            </a:extLst>
          </p:cNvPr>
          <p:cNvSpPr txBox="1"/>
          <p:nvPr/>
        </p:nvSpPr>
        <p:spPr>
          <a:xfrm>
            <a:off x="622300" y="1494971"/>
            <a:ext cx="4645025" cy="4741041"/>
          </a:xfrm>
          <a:prstGeom prst="rect">
            <a:avLst/>
          </a:prstGeom>
          <a:noFill/>
        </p:spPr>
        <p:txBody>
          <a:bodyPr wrap="square">
            <a:spAutoFit/>
          </a:bodyPr>
          <a:lstStyle/>
          <a:p>
            <a:pPr algn="just">
              <a:lnSpc>
                <a:spcPct val="150000"/>
              </a:lnSpc>
            </a:pPr>
            <a:r>
              <a:rPr lang="en-US" sz="1450" b="0" i="0" dirty="0">
                <a:solidFill>
                  <a:schemeClr val="bg1">
                    <a:lumMod val="50000"/>
                  </a:schemeClr>
                </a:solidFill>
                <a:effectLst/>
                <a:latin typeface="Roboto Flex Normal Light" panose="02000000000000000000" pitchFamily="2" charset="0"/>
                <a:ea typeface="Roboto Flex Normal Light" panose="02000000000000000000" pitchFamily="2" charset="0"/>
              </a:rPr>
              <a:t>A dark theme is a low-light UI that displays mostly dark surfaces.</a:t>
            </a:r>
          </a:p>
          <a:p>
            <a:pPr algn="just">
              <a:lnSpc>
                <a:spcPct val="150000"/>
              </a:lnSpc>
            </a:pPr>
            <a:endParaRPr lang="en-US" sz="1450" b="0" i="0" dirty="0">
              <a:solidFill>
                <a:schemeClr val="bg1">
                  <a:lumMod val="50000"/>
                </a:schemeClr>
              </a:solidFill>
              <a:effectLst/>
              <a:latin typeface="Roboto Flex Normal Light" panose="02000000000000000000" pitchFamily="2" charset="0"/>
              <a:ea typeface="Roboto Flex Normal Light" panose="02000000000000000000" pitchFamily="2" charset="0"/>
            </a:endParaRPr>
          </a:p>
          <a:p>
            <a:pPr algn="just">
              <a:lnSpc>
                <a:spcPct val="150000"/>
              </a:lnSpc>
            </a:pPr>
            <a:r>
              <a:rPr lang="en-US" sz="1450" b="0" i="0" dirty="0">
                <a:solidFill>
                  <a:schemeClr val="bg1">
                    <a:lumMod val="50000"/>
                  </a:schemeClr>
                </a:solidFill>
                <a:effectLst/>
                <a:latin typeface="Roboto Flex Normal Light" panose="02000000000000000000" pitchFamily="2" charset="0"/>
                <a:ea typeface="Roboto Flex Normal Light" panose="02000000000000000000" pitchFamily="2" charset="0"/>
              </a:rPr>
              <a:t>A dark theme displays dark surfaces across the majority of a UI. It's designed to be a supplemental mode to a default (or light) theme.</a:t>
            </a:r>
          </a:p>
          <a:p>
            <a:pPr algn="just">
              <a:lnSpc>
                <a:spcPct val="150000"/>
              </a:lnSpc>
            </a:pPr>
            <a:r>
              <a:rPr lang="en-US" sz="1450" b="0" i="0" dirty="0">
                <a:solidFill>
                  <a:schemeClr val="bg1">
                    <a:lumMod val="50000"/>
                  </a:schemeClr>
                </a:solidFill>
                <a:effectLst/>
                <a:latin typeface="Roboto Flex Normal Light" panose="02000000000000000000" pitchFamily="2" charset="0"/>
                <a:ea typeface="Roboto Flex Normal Light" panose="02000000000000000000" pitchFamily="2" charset="0"/>
              </a:rPr>
              <a:t>Dark themes reduce the luminance emitted by device screens, while still meeting minimum color contrast ratios. They help improve visual ergonomics by reducing eye strain, adjusting brightness to current lighting conditions, and facilitating screen use in dark environments – all while conserving battery power. Devices with OLED screens benefit from the ability to turn off black pixels at any time of day.</a:t>
            </a:r>
          </a:p>
        </p:txBody>
      </p:sp>
      <p:sp>
        <p:nvSpPr>
          <p:cNvPr id="4" name="TextBox 3">
            <a:extLst>
              <a:ext uri="{FF2B5EF4-FFF2-40B4-BE49-F238E27FC236}">
                <a16:creationId xmlns:a16="http://schemas.microsoft.com/office/drawing/2014/main" id="{A08625C8-45EC-D6F7-D2FC-E95C894C93B7}"/>
              </a:ext>
            </a:extLst>
          </p:cNvPr>
          <p:cNvSpPr txBox="1"/>
          <p:nvPr/>
        </p:nvSpPr>
        <p:spPr>
          <a:xfrm>
            <a:off x="-5667243" y="4829175"/>
            <a:ext cx="5091458" cy="1446550"/>
          </a:xfrm>
          <a:prstGeom prst="rect">
            <a:avLst/>
          </a:prstGeom>
          <a:noFill/>
        </p:spPr>
        <p:txBody>
          <a:bodyPr wrap="none" rtlCol="0">
            <a:spAutoFit/>
          </a:bodyPr>
          <a:lstStyle/>
          <a:p>
            <a:r>
              <a:rPr lang="en-US" sz="4400" dirty="0">
                <a:solidFill>
                  <a:schemeClr val="bg1">
                    <a:lumMod val="50000"/>
                  </a:schemeClr>
                </a:solidFill>
                <a:latin typeface="Google Sans" panose="020B0503030502040204" pitchFamily="34" charset="0"/>
              </a:rPr>
              <a:t>Now let’s talk</a:t>
            </a:r>
          </a:p>
          <a:p>
            <a:r>
              <a:rPr lang="en-US" sz="4400" dirty="0">
                <a:solidFill>
                  <a:schemeClr val="bg1">
                    <a:lumMod val="50000"/>
                  </a:schemeClr>
                </a:solidFill>
                <a:latin typeface="Google Sans" panose="020B0503030502040204" pitchFamily="34" charset="0"/>
              </a:rPr>
              <a:t>about </a:t>
            </a:r>
            <a:r>
              <a:rPr lang="en-US" sz="4400" i="1" dirty="0">
                <a:solidFill>
                  <a:schemeClr val="bg1">
                    <a:lumMod val="95000"/>
                  </a:schemeClr>
                </a:solidFill>
                <a:latin typeface="Playfair Display Medium" pitchFamily="2" charset="0"/>
              </a:rPr>
              <a:t>Typography!</a:t>
            </a:r>
          </a:p>
        </p:txBody>
      </p:sp>
    </p:spTree>
    <p:extLst>
      <p:ext uri="{BB962C8B-B14F-4D97-AF65-F5344CB8AC3E}">
        <p14:creationId xmlns:p14="http://schemas.microsoft.com/office/powerpoint/2010/main" val="292404086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E5E5E5"/>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829A00-1C34-6E66-5505-442AF080B469}"/>
              </a:ext>
            </a:extLst>
          </p:cNvPr>
          <p:cNvSpPr/>
          <p:nvPr/>
        </p:nvSpPr>
        <p:spPr>
          <a:xfrm>
            <a:off x="12380685" y="0"/>
            <a:ext cx="129177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Graphic 6">
            <a:extLst>
              <a:ext uri="{FF2B5EF4-FFF2-40B4-BE49-F238E27FC236}">
                <a16:creationId xmlns:a16="http://schemas.microsoft.com/office/drawing/2014/main" id="{E982B11E-03EA-7412-5285-22C4D7A181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31233" y="606793"/>
            <a:ext cx="495827" cy="495827"/>
          </a:xfrm>
          <a:prstGeom prst="rect">
            <a:avLst/>
          </a:prstGeom>
        </p:spPr>
      </p:pic>
      <p:sp>
        <p:nvSpPr>
          <p:cNvPr id="3" name="TextBox 2">
            <a:extLst>
              <a:ext uri="{FF2B5EF4-FFF2-40B4-BE49-F238E27FC236}">
                <a16:creationId xmlns:a16="http://schemas.microsoft.com/office/drawing/2014/main" id="{FB77050E-8F7F-0C41-49A8-A3EFF3BD2A47}"/>
              </a:ext>
            </a:extLst>
          </p:cNvPr>
          <p:cNvSpPr txBox="1"/>
          <p:nvPr/>
        </p:nvSpPr>
        <p:spPr>
          <a:xfrm>
            <a:off x="533400" y="4829175"/>
            <a:ext cx="5091458" cy="1446550"/>
          </a:xfrm>
          <a:prstGeom prst="rect">
            <a:avLst/>
          </a:prstGeom>
          <a:noFill/>
        </p:spPr>
        <p:txBody>
          <a:bodyPr wrap="none" rtlCol="0">
            <a:spAutoFit/>
          </a:bodyPr>
          <a:lstStyle/>
          <a:p>
            <a:r>
              <a:rPr lang="en-US" sz="4400" dirty="0">
                <a:solidFill>
                  <a:schemeClr val="bg1">
                    <a:lumMod val="50000"/>
                  </a:schemeClr>
                </a:solidFill>
                <a:latin typeface="Google Sans" panose="020B0503030502040204" pitchFamily="34" charset="0"/>
              </a:rPr>
              <a:t>Now let’s talk</a:t>
            </a:r>
          </a:p>
          <a:p>
            <a:r>
              <a:rPr lang="en-US" sz="4400" dirty="0">
                <a:solidFill>
                  <a:schemeClr val="bg1">
                    <a:lumMod val="50000"/>
                  </a:schemeClr>
                </a:solidFill>
                <a:latin typeface="Google Sans" panose="020B0503030502040204" pitchFamily="34" charset="0"/>
              </a:rPr>
              <a:t>about </a:t>
            </a:r>
            <a:r>
              <a:rPr lang="en-US" sz="4400" i="1" dirty="0">
                <a:solidFill>
                  <a:srgbClr val="0070C0"/>
                </a:solidFill>
                <a:latin typeface="Playfair Display Medium" pitchFamily="2" charset="0"/>
              </a:rPr>
              <a:t>Typography!</a:t>
            </a:r>
          </a:p>
        </p:txBody>
      </p:sp>
      <p:sp>
        <p:nvSpPr>
          <p:cNvPr id="5" name="TextBox 4">
            <a:extLst>
              <a:ext uri="{FF2B5EF4-FFF2-40B4-BE49-F238E27FC236}">
                <a16:creationId xmlns:a16="http://schemas.microsoft.com/office/drawing/2014/main" id="{E69F0441-147D-8E0F-F54F-013F2EB3AFD3}"/>
              </a:ext>
            </a:extLst>
          </p:cNvPr>
          <p:cNvSpPr txBox="1"/>
          <p:nvPr/>
        </p:nvSpPr>
        <p:spPr>
          <a:xfrm>
            <a:off x="564940" y="582275"/>
            <a:ext cx="6838950" cy="877163"/>
          </a:xfrm>
          <a:prstGeom prst="rect">
            <a:avLst/>
          </a:prstGeom>
          <a:noFill/>
        </p:spPr>
        <p:txBody>
          <a:bodyPr wrap="square">
            <a:spAutoFit/>
          </a:bodyPr>
          <a:lstStyle/>
          <a:p>
            <a:pPr>
              <a:lnSpc>
                <a:spcPct val="150000"/>
              </a:lnSpc>
            </a:pPr>
            <a:r>
              <a:rPr lang="en-US" b="0" i="0" dirty="0">
                <a:solidFill>
                  <a:schemeClr val="bg1">
                    <a:lumMod val="50000"/>
                  </a:schemeClr>
                </a:solidFill>
                <a:effectLst/>
                <a:latin typeface="Roboto Flex Normal Light" panose="02000000000000000000" pitchFamily="2" charset="0"/>
                <a:ea typeface="Roboto Flex Normal Light" panose="02000000000000000000" pitchFamily="2" charset="0"/>
              </a:rPr>
              <a:t>Use typography to present your design and content as clearly and efficiently as possible.</a:t>
            </a:r>
            <a:endParaRPr lang="en-US" dirty="0">
              <a:solidFill>
                <a:schemeClr val="bg1">
                  <a:lumMod val="50000"/>
                </a:schemeClr>
              </a:solidFill>
              <a:latin typeface="Roboto Flex Normal Light" panose="02000000000000000000" pitchFamily="2" charset="0"/>
              <a:ea typeface="Roboto Flex Normal Light" panose="02000000000000000000" pitchFamily="2" charset="0"/>
            </a:endParaRPr>
          </a:p>
        </p:txBody>
      </p:sp>
      <p:sp>
        <p:nvSpPr>
          <p:cNvPr id="9" name="TextBox 8">
            <a:extLst>
              <a:ext uri="{FF2B5EF4-FFF2-40B4-BE49-F238E27FC236}">
                <a16:creationId xmlns:a16="http://schemas.microsoft.com/office/drawing/2014/main" id="{64EDDB17-E5E7-05D3-D3F1-F65F9EF7169B}"/>
              </a:ext>
            </a:extLst>
          </p:cNvPr>
          <p:cNvSpPr txBox="1"/>
          <p:nvPr/>
        </p:nvSpPr>
        <p:spPr>
          <a:xfrm rot="16200000">
            <a:off x="10025689" y="7692350"/>
            <a:ext cx="2706916" cy="646331"/>
          </a:xfrm>
          <a:prstGeom prst="rect">
            <a:avLst/>
          </a:prstGeom>
          <a:noFill/>
        </p:spPr>
        <p:txBody>
          <a:bodyPr wrap="square">
            <a:spAutoFit/>
          </a:bodyPr>
          <a:lstStyle/>
          <a:p>
            <a:r>
              <a:rPr lang="en-US" sz="3600" dirty="0">
                <a:solidFill>
                  <a:schemeClr val="bg1">
                    <a:lumMod val="95000"/>
                  </a:schemeClr>
                </a:solidFill>
                <a:latin typeface="Google Sans" panose="020B0503030502040204" pitchFamily="34" charset="0"/>
              </a:rPr>
              <a:t>Headlines</a:t>
            </a:r>
          </a:p>
        </p:txBody>
      </p:sp>
      <p:pic>
        <p:nvPicPr>
          <p:cNvPr id="13" name="Picture 12">
            <a:extLst>
              <a:ext uri="{FF2B5EF4-FFF2-40B4-BE49-F238E27FC236}">
                <a16:creationId xmlns:a16="http://schemas.microsoft.com/office/drawing/2014/main" id="{69E496E3-FA60-0807-FB87-000D1D939A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859704"/>
            <a:ext cx="9307287" cy="6858000"/>
          </a:xfrm>
          <a:prstGeom prst="rect">
            <a:avLst/>
          </a:prstGeom>
        </p:spPr>
      </p:pic>
    </p:spTree>
    <p:extLst>
      <p:ext uri="{BB962C8B-B14F-4D97-AF65-F5344CB8AC3E}">
        <p14:creationId xmlns:p14="http://schemas.microsoft.com/office/powerpoint/2010/main" val="50774401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E5E5E5"/>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982B11E-03EA-7412-5285-22C4D7A181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31233" y="606793"/>
            <a:ext cx="495827" cy="495827"/>
          </a:xfrm>
          <a:prstGeom prst="rect">
            <a:avLst/>
          </a:prstGeom>
        </p:spPr>
      </p:pic>
      <p:pic>
        <p:nvPicPr>
          <p:cNvPr id="5" name="Picture 4">
            <a:extLst>
              <a:ext uri="{FF2B5EF4-FFF2-40B4-BE49-F238E27FC236}">
                <a16:creationId xmlns:a16="http://schemas.microsoft.com/office/drawing/2014/main" id="{C8237C6C-E395-50B5-9B53-2372A46E43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
            <a:ext cx="9307287" cy="6858000"/>
          </a:xfrm>
          <a:prstGeom prst="rect">
            <a:avLst/>
          </a:prstGeom>
        </p:spPr>
      </p:pic>
      <p:sp>
        <p:nvSpPr>
          <p:cNvPr id="10" name="TextBox 9">
            <a:extLst>
              <a:ext uri="{FF2B5EF4-FFF2-40B4-BE49-F238E27FC236}">
                <a16:creationId xmlns:a16="http://schemas.microsoft.com/office/drawing/2014/main" id="{9D5EE501-5657-31E0-82B7-DA381C45A530}"/>
              </a:ext>
            </a:extLst>
          </p:cNvPr>
          <p:cNvSpPr txBox="1"/>
          <p:nvPr/>
        </p:nvSpPr>
        <p:spPr>
          <a:xfrm rot="16200000">
            <a:off x="10141804" y="4833035"/>
            <a:ext cx="2474687" cy="646331"/>
          </a:xfrm>
          <a:prstGeom prst="rect">
            <a:avLst/>
          </a:prstGeom>
          <a:noFill/>
        </p:spPr>
        <p:txBody>
          <a:bodyPr wrap="square">
            <a:spAutoFit/>
          </a:bodyPr>
          <a:lstStyle/>
          <a:p>
            <a:r>
              <a:rPr lang="en-US" sz="3600" b="1">
                <a:solidFill>
                  <a:schemeClr val="bg1">
                    <a:lumMod val="65000"/>
                  </a:schemeClr>
                </a:solidFill>
                <a:latin typeface="Google Sans" panose="020B0503030502040204" pitchFamily="34" charset="0"/>
              </a:rPr>
              <a:t>Headlines</a:t>
            </a:r>
            <a:endParaRPr lang="en-US" sz="3600" dirty="0">
              <a:latin typeface="Google Sans" panose="020B0503030502040204" pitchFamily="34" charset="0"/>
            </a:endParaRPr>
          </a:p>
        </p:txBody>
      </p:sp>
      <p:pic>
        <p:nvPicPr>
          <p:cNvPr id="12" name="Picture 11">
            <a:extLst>
              <a:ext uri="{FF2B5EF4-FFF2-40B4-BE49-F238E27FC236}">
                <a16:creationId xmlns:a16="http://schemas.microsoft.com/office/drawing/2014/main" id="{96F18355-9DE6-72D9-7DC9-E9D3D414265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 y="6858000"/>
            <a:ext cx="9307286" cy="6858000"/>
          </a:xfrm>
          <a:prstGeom prst="rect">
            <a:avLst/>
          </a:prstGeom>
        </p:spPr>
      </p:pic>
      <p:sp>
        <p:nvSpPr>
          <p:cNvPr id="18" name="TextBox 17">
            <a:extLst>
              <a:ext uri="{FF2B5EF4-FFF2-40B4-BE49-F238E27FC236}">
                <a16:creationId xmlns:a16="http://schemas.microsoft.com/office/drawing/2014/main" id="{BBDBE00F-2790-4016-81C8-8EF82E22EB30}"/>
              </a:ext>
            </a:extLst>
          </p:cNvPr>
          <p:cNvSpPr txBox="1"/>
          <p:nvPr/>
        </p:nvSpPr>
        <p:spPr>
          <a:xfrm>
            <a:off x="8805431" y="2987853"/>
            <a:ext cx="1530875" cy="882293"/>
          </a:xfrm>
          <a:prstGeom prst="rect">
            <a:avLst/>
          </a:prstGeom>
          <a:noFill/>
        </p:spPr>
        <p:txBody>
          <a:bodyPr wrap="square">
            <a:spAutoFit/>
          </a:bodyPr>
          <a:lstStyle/>
          <a:p>
            <a:pPr>
              <a:lnSpc>
                <a:spcPct val="150000"/>
              </a:lnSpc>
            </a:pPr>
            <a:r>
              <a:rPr lang="en-US" sz="1800" dirty="0">
                <a:latin typeface="Google Sans" panose="020B0503030502040204" pitchFamily="34" charset="0"/>
              </a:rPr>
              <a:t>Display style</a:t>
            </a:r>
          </a:p>
          <a:p>
            <a:pPr>
              <a:lnSpc>
                <a:spcPct val="150000"/>
              </a:lnSpc>
            </a:pPr>
            <a:r>
              <a:rPr lang="en-US" sz="1800" dirty="0">
                <a:latin typeface="Google Sans" panose="020B0503030502040204" pitchFamily="34" charset="0"/>
              </a:rPr>
              <a:t>Heading 2</a:t>
            </a:r>
            <a:endParaRPr lang="en-US" dirty="0"/>
          </a:p>
        </p:txBody>
      </p:sp>
    </p:spTree>
    <p:extLst>
      <p:ext uri="{BB962C8B-B14F-4D97-AF65-F5344CB8AC3E}">
        <p14:creationId xmlns:p14="http://schemas.microsoft.com/office/powerpoint/2010/main" val="92581153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E5E5E5"/>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118D0FBF-954A-1D8B-6CD5-32215862EB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929" y="8197186"/>
            <a:ext cx="10134600" cy="5067300"/>
          </a:xfrm>
          <a:prstGeom prst="rect">
            <a:avLst/>
          </a:prstGeom>
        </p:spPr>
      </p:pic>
      <p:pic>
        <p:nvPicPr>
          <p:cNvPr id="7" name="Graphic 6">
            <a:extLst>
              <a:ext uri="{FF2B5EF4-FFF2-40B4-BE49-F238E27FC236}">
                <a16:creationId xmlns:a16="http://schemas.microsoft.com/office/drawing/2014/main" id="{E982B11E-03EA-7412-5285-22C4D7A181F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131233" y="606793"/>
            <a:ext cx="495827" cy="495827"/>
          </a:xfrm>
          <a:prstGeom prst="rect">
            <a:avLst/>
          </a:prstGeom>
        </p:spPr>
      </p:pic>
      <p:pic>
        <p:nvPicPr>
          <p:cNvPr id="5" name="Picture 4">
            <a:extLst>
              <a:ext uri="{FF2B5EF4-FFF2-40B4-BE49-F238E27FC236}">
                <a16:creationId xmlns:a16="http://schemas.microsoft.com/office/drawing/2014/main" id="{C8237C6C-E395-50B5-9B53-2372A46E43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6858000"/>
            <a:ext cx="9307287" cy="6858000"/>
          </a:xfrm>
          <a:prstGeom prst="rect">
            <a:avLst/>
          </a:prstGeom>
        </p:spPr>
      </p:pic>
      <p:sp>
        <p:nvSpPr>
          <p:cNvPr id="10" name="TextBox 9">
            <a:extLst>
              <a:ext uri="{FF2B5EF4-FFF2-40B4-BE49-F238E27FC236}">
                <a16:creationId xmlns:a16="http://schemas.microsoft.com/office/drawing/2014/main" id="{9D5EE501-5657-31E0-82B7-DA381C45A530}"/>
              </a:ext>
            </a:extLst>
          </p:cNvPr>
          <p:cNvSpPr txBox="1"/>
          <p:nvPr/>
        </p:nvSpPr>
        <p:spPr>
          <a:xfrm rot="16200000">
            <a:off x="10025688" y="4716921"/>
            <a:ext cx="2706916" cy="646331"/>
          </a:xfrm>
          <a:prstGeom prst="rect">
            <a:avLst/>
          </a:prstGeom>
          <a:noFill/>
        </p:spPr>
        <p:txBody>
          <a:bodyPr wrap="square">
            <a:spAutoFit/>
          </a:bodyPr>
          <a:lstStyle/>
          <a:p>
            <a:r>
              <a:rPr lang="en-US" sz="3600" b="1" dirty="0">
                <a:solidFill>
                  <a:schemeClr val="bg1">
                    <a:lumMod val="65000"/>
                  </a:schemeClr>
                </a:solidFill>
                <a:latin typeface="Google Sans" panose="020B0503030502040204" pitchFamily="34" charset="0"/>
              </a:rPr>
              <a:t>Headlines</a:t>
            </a:r>
          </a:p>
        </p:txBody>
      </p:sp>
      <p:pic>
        <p:nvPicPr>
          <p:cNvPr id="3" name="Picture 2">
            <a:extLst>
              <a:ext uri="{FF2B5EF4-FFF2-40B4-BE49-F238E27FC236}">
                <a16:creationId xmlns:a16="http://schemas.microsoft.com/office/drawing/2014/main" id="{33A706C4-5ED9-7DF4-EE17-B061ECE4CA1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 y="0"/>
            <a:ext cx="9307286" cy="6858000"/>
          </a:xfrm>
          <a:prstGeom prst="rect">
            <a:avLst/>
          </a:prstGeom>
        </p:spPr>
      </p:pic>
      <p:sp>
        <p:nvSpPr>
          <p:cNvPr id="6" name="TextBox 5">
            <a:extLst>
              <a:ext uri="{FF2B5EF4-FFF2-40B4-BE49-F238E27FC236}">
                <a16:creationId xmlns:a16="http://schemas.microsoft.com/office/drawing/2014/main" id="{A4C00543-F3E2-C1E7-5F62-B2D97BF09925}"/>
              </a:ext>
            </a:extLst>
          </p:cNvPr>
          <p:cNvSpPr txBox="1"/>
          <p:nvPr/>
        </p:nvSpPr>
        <p:spPr>
          <a:xfrm>
            <a:off x="8805430" y="2990543"/>
            <a:ext cx="1530875" cy="882293"/>
          </a:xfrm>
          <a:prstGeom prst="rect">
            <a:avLst/>
          </a:prstGeom>
          <a:noFill/>
        </p:spPr>
        <p:txBody>
          <a:bodyPr wrap="square">
            <a:spAutoFit/>
          </a:bodyPr>
          <a:lstStyle/>
          <a:p>
            <a:pPr>
              <a:lnSpc>
                <a:spcPct val="150000"/>
              </a:lnSpc>
            </a:pPr>
            <a:r>
              <a:rPr lang="en-US" sz="1800" dirty="0">
                <a:latin typeface="Google Sans" panose="020B0503030502040204" pitchFamily="34" charset="0"/>
              </a:rPr>
              <a:t>Script style</a:t>
            </a:r>
          </a:p>
          <a:p>
            <a:pPr>
              <a:lnSpc>
                <a:spcPct val="150000"/>
              </a:lnSpc>
            </a:pPr>
            <a:r>
              <a:rPr lang="en-US" sz="1800" dirty="0">
                <a:latin typeface="Google Sans" panose="020B0503030502040204" pitchFamily="34" charset="0"/>
              </a:rPr>
              <a:t>Heading 3</a:t>
            </a:r>
            <a:endParaRPr lang="en-US" dirty="0"/>
          </a:p>
        </p:txBody>
      </p:sp>
      <p:pic>
        <p:nvPicPr>
          <p:cNvPr id="12" name="Picture 11">
            <a:extLst>
              <a:ext uri="{FF2B5EF4-FFF2-40B4-BE49-F238E27FC236}">
                <a16:creationId xmlns:a16="http://schemas.microsoft.com/office/drawing/2014/main" id="{6A6F005D-81D8-72FA-43E4-808A2A7AB1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928" y="6858000"/>
            <a:ext cx="10134600" cy="5067300"/>
          </a:xfrm>
          <a:prstGeom prst="rect">
            <a:avLst/>
          </a:prstGeom>
        </p:spPr>
      </p:pic>
    </p:spTree>
    <p:extLst>
      <p:ext uri="{BB962C8B-B14F-4D97-AF65-F5344CB8AC3E}">
        <p14:creationId xmlns:p14="http://schemas.microsoft.com/office/powerpoint/2010/main" val="411499558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E5E5E5"/>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6A6F005D-81D8-72FA-43E4-808A2A7AB1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929" y="1816100"/>
            <a:ext cx="10134600" cy="5067300"/>
          </a:xfrm>
          <a:prstGeom prst="rect">
            <a:avLst/>
          </a:prstGeom>
        </p:spPr>
      </p:pic>
      <p:pic>
        <p:nvPicPr>
          <p:cNvPr id="7" name="Graphic 6">
            <a:extLst>
              <a:ext uri="{FF2B5EF4-FFF2-40B4-BE49-F238E27FC236}">
                <a16:creationId xmlns:a16="http://schemas.microsoft.com/office/drawing/2014/main" id="{E982B11E-03EA-7412-5285-22C4D7A181F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131233" y="606793"/>
            <a:ext cx="495827" cy="495827"/>
          </a:xfrm>
          <a:prstGeom prst="rect">
            <a:avLst/>
          </a:prstGeom>
        </p:spPr>
      </p:pic>
      <p:sp>
        <p:nvSpPr>
          <p:cNvPr id="10" name="TextBox 9">
            <a:extLst>
              <a:ext uri="{FF2B5EF4-FFF2-40B4-BE49-F238E27FC236}">
                <a16:creationId xmlns:a16="http://schemas.microsoft.com/office/drawing/2014/main" id="{9D5EE501-5657-31E0-82B7-DA381C45A530}"/>
              </a:ext>
            </a:extLst>
          </p:cNvPr>
          <p:cNvSpPr txBox="1"/>
          <p:nvPr/>
        </p:nvSpPr>
        <p:spPr>
          <a:xfrm rot="16200000">
            <a:off x="10025688" y="4716921"/>
            <a:ext cx="2706916" cy="646331"/>
          </a:xfrm>
          <a:prstGeom prst="rect">
            <a:avLst/>
          </a:prstGeom>
          <a:noFill/>
        </p:spPr>
        <p:txBody>
          <a:bodyPr wrap="square">
            <a:spAutoFit/>
          </a:bodyPr>
          <a:lstStyle/>
          <a:p>
            <a:r>
              <a:rPr lang="en-US" sz="3600" b="1" dirty="0">
                <a:solidFill>
                  <a:schemeClr val="bg1">
                    <a:lumMod val="65000"/>
                  </a:schemeClr>
                </a:solidFill>
                <a:latin typeface="Google Sans" panose="020B0503030502040204" pitchFamily="34" charset="0"/>
              </a:rPr>
              <a:t>Headlines</a:t>
            </a:r>
          </a:p>
        </p:txBody>
      </p:sp>
      <p:pic>
        <p:nvPicPr>
          <p:cNvPr id="2" name="Picture 1">
            <a:extLst>
              <a:ext uri="{FF2B5EF4-FFF2-40B4-BE49-F238E27FC236}">
                <a16:creationId xmlns:a16="http://schemas.microsoft.com/office/drawing/2014/main" id="{4A1934B9-A07D-0E0C-1805-3256271DC0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929" y="0"/>
            <a:ext cx="10134600" cy="5067300"/>
          </a:xfrm>
          <a:prstGeom prst="rect">
            <a:avLst/>
          </a:prstGeom>
        </p:spPr>
      </p:pic>
      <p:pic>
        <p:nvPicPr>
          <p:cNvPr id="3" name="Picture 2">
            <a:extLst>
              <a:ext uri="{FF2B5EF4-FFF2-40B4-BE49-F238E27FC236}">
                <a16:creationId xmlns:a16="http://schemas.microsoft.com/office/drawing/2014/main" id="{33A706C4-5ED9-7DF4-EE17-B061ECE4CA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6858000"/>
            <a:ext cx="9307286" cy="6858000"/>
          </a:xfrm>
          <a:prstGeom prst="rect">
            <a:avLst/>
          </a:prstGeom>
        </p:spPr>
      </p:pic>
      <p:sp>
        <p:nvSpPr>
          <p:cNvPr id="6" name="TextBox 5">
            <a:extLst>
              <a:ext uri="{FF2B5EF4-FFF2-40B4-BE49-F238E27FC236}">
                <a16:creationId xmlns:a16="http://schemas.microsoft.com/office/drawing/2014/main" id="{A4C00543-F3E2-C1E7-5F62-B2D97BF09925}"/>
              </a:ext>
            </a:extLst>
          </p:cNvPr>
          <p:cNvSpPr txBox="1"/>
          <p:nvPr/>
        </p:nvSpPr>
        <p:spPr>
          <a:xfrm>
            <a:off x="9600358" y="1953478"/>
            <a:ext cx="1530875" cy="882293"/>
          </a:xfrm>
          <a:prstGeom prst="rect">
            <a:avLst/>
          </a:prstGeom>
          <a:noFill/>
        </p:spPr>
        <p:txBody>
          <a:bodyPr wrap="square">
            <a:spAutoFit/>
          </a:bodyPr>
          <a:lstStyle/>
          <a:p>
            <a:pPr>
              <a:lnSpc>
                <a:spcPct val="150000"/>
              </a:lnSpc>
            </a:pPr>
            <a:r>
              <a:rPr lang="en-US" sz="1800" dirty="0">
                <a:latin typeface="Google Sans" panose="020B0503030502040204" pitchFamily="34" charset="0"/>
              </a:rPr>
              <a:t>San serif Heading </a:t>
            </a:r>
            <a:r>
              <a:rPr lang="en-US" dirty="0">
                <a:latin typeface="Google Sans" panose="020B0503030502040204" pitchFamily="34" charset="0"/>
              </a:rPr>
              <a:t>6</a:t>
            </a:r>
            <a:endParaRPr lang="en-US" dirty="0"/>
          </a:p>
        </p:txBody>
      </p:sp>
    </p:spTree>
    <p:extLst>
      <p:ext uri="{BB962C8B-B14F-4D97-AF65-F5344CB8AC3E}">
        <p14:creationId xmlns:p14="http://schemas.microsoft.com/office/powerpoint/2010/main" val="211161425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8AD49AF9-5F1B-2F5D-89D3-AEAD4AB5B302}"/>
              </a:ext>
            </a:extLst>
          </p:cNvPr>
          <p:cNvGrpSpPr/>
          <p:nvPr/>
        </p:nvGrpSpPr>
        <p:grpSpPr>
          <a:xfrm>
            <a:off x="0" y="228600"/>
            <a:ext cx="12192000" cy="6400800"/>
            <a:chOff x="0" y="0"/>
            <a:chExt cx="12192000" cy="6400800"/>
          </a:xfrm>
        </p:grpSpPr>
        <p:pic>
          <p:nvPicPr>
            <p:cNvPr id="8" name="Picture 7">
              <a:extLst>
                <a:ext uri="{FF2B5EF4-FFF2-40B4-BE49-F238E27FC236}">
                  <a16:creationId xmlns:a16="http://schemas.microsoft.com/office/drawing/2014/main" id="{3D58BEE7-473E-0269-FE8F-17ECB6B541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400800"/>
            </a:xfrm>
            <a:prstGeom prst="rect">
              <a:avLst/>
            </a:prstGeom>
          </p:spPr>
        </p:pic>
        <p:sp>
          <p:nvSpPr>
            <p:cNvPr id="3" name="Rectangle 2">
              <a:extLst>
                <a:ext uri="{FF2B5EF4-FFF2-40B4-BE49-F238E27FC236}">
                  <a16:creationId xmlns:a16="http://schemas.microsoft.com/office/drawing/2014/main" id="{A88E7464-C6C0-9802-8550-1D0F5B048F0F}"/>
                </a:ext>
              </a:extLst>
            </p:cNvPr>
            <p:cNvSpPr/>
            <p:nvPr/>
          </p:nvSpPr>
          <p:spPr>
            <a:xfrm>
              <a:off x="1001486" y="2119086"/>
              <a:ext cx="2554514" cy="23948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 name="Picture 11">
            <a:extLst>
              <a:ext uri="{FF2B5EF4-FFF2-40B4-BE49-F238E27FC236}">
                <a16:creationId xmlns:a16="http://schemas.microsoft.com/office/drawing/2014/main" id="{6A6F005D-81D8-72FA-43E4-808A2A7AB1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929" y="-5247800"/>
            <a:ext cx="10134600" cy="5067300"/>
          </a:xfrm>
          <a:prstGeom prst="rect">
            <a:avLst/>
          </a:prstGeom>
        </p:spPr>
      </p:pic>
      <p:pic>
        <p:nvPicPr>
          <p:cNvPr id="7" name="Graphic 6">
            <a:extLst>
              <a:ext uri="{FF2B5EF4-FFF2-40B4-BE49-F238E27FC236}">
                <a16:creationId xmlns:a16="http://schemas.microsoft.com/office/drawing/2014/main" id="{E982B11E-03EA-7412-5285-22C4D7A181F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48086" y="606793"/>
            <a:ext cx="495827" cy="495827"/>
          </a:xfrm>
          <a:prstGeom prst="rect">
            <a:avLst/>
          </a:prstGeom>
        </p:spPr>
      </p:pic>
      <p:sp>
        <p:nvSpPr>
          <p:cNvPr id="10" name="TextBox 9">
            <a:extLst>
              <a:ext uri="{FF2B5EF4-FFF2-40B4-BE49-F238E27FC236}">
                <a16:creationId xmlns:a16="http://schemas.microsoft.com/office/drawing/2014/main" id="{9D5EE501-5657-31E0-82B7-DA381C45A530}"/>
              </a:ext>
            </a:extLst>
          </p:cNvPr>
          <p:cNvSpPr txBox="1"/>
          <p:nvPr/>
        </p:nvSpPr>
        <p:spPr>
          <a:xfrm rot="16200000">
            <a:off x="10025689" y="-4853416"/>
            <a:ext cx="2706916" cy="646331"/>
          </a:xfrm>
          <a:prstGeom prst="rect">
            <a:avLst/>
          </a:prstGeom>
          <a:noFill/>
        </p:spPr>
        <p:txBody>
          <a:bodyPr wrap="square">
            <a:spAutoFit/>
          </a:bodyPr>
          <a:lstStyle/>
          <a:p>
            <a:r>
              <a:rPr lang="en-US" sz="3600" b="1" dirty="0">
                <a:solidFill>
                  <a:schemeClr val="bg1">
                    <a:lumMod val="65000"/>
                  </a:schemeClr>
                </a:solidFill>
                <a:latin typeface="Google Sans" panose="020B0503030502040204" pitchFamily="34" charset="0"/>
              </a:rPr>
              <a:t>Headlines</a:t>
            </a:r>
          </a:p>
        </p:txBody>
      </p:sp>
      <p:pic>
        <p:nvPicPr>
          <p:cNvPr id="2" name="Picture 1">
            <a:extLst>
              <a:ext uri="{FF2B5EF4-FFF2-40B4-BE49-F238E27FC236}">
                <a16:creationId xmlns:a16="http://schemas.microsoft.com/office/drawing/2014/main" id="{4A1934B9-A07D-0E0C-1805-3256271DC0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929" y="-7063900"/>
            <a:ext cx="10134600" cy="5067300"/>
          </a:xfrm>
          <a:prstGeom prst="rect">
            <a:avLst/>
          </a:prstGeom>
        </p:spPr>
      </p:pic>
      <p:sp>
        <p:nvSpPr>
          <p:cNvPr id="14" name="Oval 13">
            <a:extLst>
              <a:ext uri="{FF2B5EF4-FFF2-40B4-BE49-F238E27FC236}">
                <a16:creationId xmlns:a16="http://schemas.microsoft.com/office/drawing/2014/main" id="{133BED75-C892-4B22-5458-5B4E81413F9E}"/>
              </a:ext>
            </a:extLst>
          </p:cNvPr>
          <p:cNvSpPr/>
          <p:nvPr/>
        </p:nvSpPr>
        <p:spPr>
          <a:xfrm>
            <a:off x="1606867" y="2848415"/>
            <a:ext cx="455569" cy="455569"/>
          </a:xfrm>
          <a:prstGeom prst="ellipse">
            <a:avLst/>
          </a:prstGeom>
          <a:solidFill>
            <a:srgbClr val="EA4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FDCC820D-0D24-E548-FE0A-D7A6B101C747}"/>
              </a:ext>
            </a:extLst>
          </p:cNvPr>
          <p:cNvSpPr/>
          <p:nvPr/>
        </p:nvSpPr>
        <p:spPr>
          <a:xfrm>
            <a:off x="1583531" y="2846784"/>
            <a:ext cx="733425" cy="1164432"/>
          </a:xfrm>
          <a:custGeom>
            <a:avLst/>
            <a:gdLst>
              <a:gd name="connsiteX0" fmla="*/ 0 w 733425"/>
              <a:gd name="connsiteY0" fmla="*/ 1164432 h 1164432"/>
              <a:gd name="connsiteX1" fmla="*/ 552450 w 733425"/>
              <a:gd name="connsiteY1" fmla="*/ 1164432 h 1164432"/>
              <a:gd name="connsiteX2" fmla="*/ 733425 w 733425"/>
              <a:gd name="connsiteY2" fmla="*/ 876300 h 1164432"/>
              <a:gd name="connsiteX3" fmla="*/ 733425 w 733425"/>
              <a:gd name="connsiteY3" fmla="*/ 0 h 1164432"/>
              <a:gd name="connsiteX4" fmla="*/ 0 w 733425"/>
              <a:gd name="connsiteY4" fmla="*/ 1164432 h 1164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3425" h="1164432">
                <a:moveTo>
                  <a:pt x="0" y="1164432"/>
                </a:moveTo>
                <a:lnTo>
                  <a:pt x="552450" y="1164432"/>
                </a:lnTo>
                <a:lnTo>
                  <a:pt x="733425" y="876300"/>
                </a:lnTo>
                <a:lnTo>
                  <a:pt x="733425" y="0"/>
                </a:lnTo>
                <a:lnTo>
                  <a:pt x="0" y="116443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FFB5DCD-C4D8-1EDD-F59D-E3C77F6728A4}"/>
              </a:ext>
            </a:extLst>
          </p:cNvPr>
          <p:cNvSpPr/>
          <p:nvPr/>
        </p:nvSpPr>
        <p:spPr>
          <a:xfrm>
            <a:off x="2446294" y="3353991"/>
            <a:ext cx="652462" cy="652462"/>
          </a:xfrm>
          <a:prstGeom prst="ellipse">
            <a:avLst/>
          </a:prstGeom>
          <a:solidFill>
            <a:srgbClr val="30A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72877B6-3416-C4CF-8713-49E421B0E340}"/>
              </a:ext>
            </a:extLst>
          </p:cNvPr>
          <p:cNvSpPr/>
          <p:nvPr/>
        </p:nvSpPr>
        <p:spPr>
          <a:xfrm>
            <a:off x="2316956" y="2848415"/>
            <a:ext cx="455569" cy="1158038"/>
          </a:xfrm>
          <a:prstGeom prst="rect">
            <a:avLst/>
          </a:prstGeom>
          <a:solidFill>
            <a:srgbClr val="1A73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157091FC-62C6-FDFF-810B-DC34513A3A97}"/>
              </a:ext>
            </a:extLst>
          </p:cNvPr>
          <p:cNvSpPr/>
          <p:nvPr/>
        </p:nvSpPr>
        <p:spPr>
          <a:xfrm>
            <a:off x="2517355" y="2848414"/>
            <a:ext cx="510339" cy="510339"/>
          </a:xfrm>
          <a:prstGeom prst="ellipse">
            <a:avLst/>
          </a:prstGeom>
          <a:solidFill>
            <a:srgbClr val="1A73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2A56ACB-AC1E-6BF9-D241-46DF71B5FFF7}"/>
              </a:ext>
            </a:extLst>
          </p:cNvPr>
          <p:cNvSpPr/>
          <p:nvPr/>
        </p:nvSpPr>
        <p:spPr>
          <a:xfrm>
            <a:off x="0" y="4310289"/>
            <a:ext cx="12192000" cy="25281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9269475-4105-D8DA-E21A-61FA5CBD21FA}"/>
              </a:ext>
            </a:extLst>
          </p:cNvPr>
          <p:cNvSpPr txBox="1"/>
          <p:nvPr/>
        </p:nvSpPr>
        <p:spPr>
          <a:xfrm>
            <a:off x="7062177" y="4006453"/>
            <a:ext cx="3701654" cy="400110"/>
          </a:xfrm>
          <a:prstGeom prst="rect">
            <a:avLst/>
          </a:prstGeom>
          <a:noFill/>
        </p:spPr>
        <p:txBody>
          <a:bodyPr wrap="none" rtlCol="0">
            <a:spAutoFit/>
          </a:bodyPr>
          <a:lstStyle/>
          <a:p>
            <a:pPr algn="r"/>
            <a:r>
              <a:rPr lang="en-US" sz="2000" dirty="0">
                <a:solidFill>
                  <a:schemeClr val="tx1">
                    <a:lumMod val="50000"/>
                    <a:lumOff val="50000"/>
                  </a:schemeClr>
                </a:solidFill>
                <a:latin typeface="Google Sans" panose="020B0503030502040204" pitchFamily="34" charset="0"/>
              </a:rPr>
              <a:t>For all your typographic needs</a:t>
            </a:r>
          </a:p>
        </p:txBody>
      </p:sp>
    </p:spTree>
    <p:extLst>
      <p:ext uri="{BB962C8B-B14F-4D97-AF65-F5344CB8AC3E}">
        <p14:creationId xmlns:p14="http://schemas.microsoft.com/office/powerpoint/2010/main" val="29534964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25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51E29"/>
        </a:solidFill>
        <a:effectLst/>
      </p:bgPr>
    </p:bg>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270122DE-4BA5-17D4-1B94-B8A74D8431CE}"/>
              </a:ext>
            </a:extLst>
          </p:cNvPr>
          <p:cNvSpPr/>
          <p:nvPr/>
        </p:nvSpPr>
        <p:spPr>
          <a:xfrm>
            <a:off x="12494042" y="755834"/>
            <a:ext cx="9759115" cy="5489504"/>
          </a:xfrm>
          <a:prstGeom prst="roundRect">
            <a:avLst>
              <a:gd name="adj" fmla="val 7266"/>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a16="http://schemas.microsoft.com/office/drawing/2014/main" id="{A7FDE79E-CC45-629B-62F7-E315DB1BE62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262288">
            <a:off x="11345764" y="-467910"/>
            <a:ext cx="5021150" cy="4978112"/>
          </a:xfrm>
          <a:prstGeom prst="rect">
            <a:avLst/>
          </a:prstGeom>
        </p:spPr>
      </p:pic>
      <p:sp>
        <p:nvSpPr>
          <p:cNvPr id="14" name="TextBox 13">
            <a:extLst>
              <a:ext uri="{FF2B5EF4-FFF2-40B4-BE49-F238E27FC236}">
                <a16:creationId xmlns:a16="http://schemas.microsoft.com/office/drawing/2014/main" id="{764AC0A4-A54E-0E21-90A0-865F5D53B5FF}"/>
              </a:ext>
            </a:extLst>
          </p:cNvPr>
          <p:cNvSpPr txBox="1"/>
          <p:nvPr/>
        </p:nvSpPr>
        <p:spPr>
          <a:xfrm>
            <a:off x="5799546" y="3345934"/>
            <a:ext cx="2038350" cy="707886"/>
          </a:xfrm>
          <a:prstGeom prst="rect">
            <a:avLst/>
          </a:prstGeom>
          <a:noFill/>
        </p:spPr>
        <p:txBody>
          <a:bodyPr wrap="square">
            <a:spAutoFit/>
          </a:bodyPr>
          <a:lstStyle/>
          <a:p>
            <a:r>
              <a:rPr lang="en-US" sz="4000" dirty="0">
                <a:solidFill>
                  <a:schemeClr val="bg1"/>
                </a:solidFill>
                <a:latin typeface="Roboto Mono Medium" panose="00000009000000000000" pitchFamily="49" charset="0"/>
                <a:ea typeface="Roboto Mono Medium" panose="00000009000000000000" pitchFamily="49" charset="0"/>
              </a:rPr>
              <a:t>DESIGN</a:t>
            </a:r>
            <a:endParaRPr lang="en-US" sz="4000" dirty="0"/>
          </a:p>
        </p:txBody>
      </p:sp>
      <p:sp>
        <p:nvSpPr>
          <p:cNvPr id="15" name="Rectangle 14">
            <a:extLst>
              <a:ext uri="{FF2B5EF4-FFF2-40B4-BE49-F238E27FC236}">
                <a16:creationId xmlns:a16="http://schemas.microsoft.com/office/drawing/2014/main" id="{CD087E81-078C-A8D1-EE26-D65C04746F6C}"/>
              </a:ext>
            </a:extLst>
          </p:cNvPr>
          <p:cNvSpPr/>
          <p:nvPr/>
        </p:nvSpPr>
        <p:spPr>
          <a:xfrm>
            <a:off x="5879305" y="2788444"/>
            <a:ext cx="2462213" cy="640556"/>
          </a:xfrm>
          <a:prstGeom prst="rect">
            <a:avLst/>
          </a:prstGeom>
          <a:solidFill>
            <a:srgbClr val="151E29"/>
          </a:solidFill>
          <a:ln>
            <a:noFill/>
          </a:ln>
          <a:effectLst>
            <a:outerShdw blurRad="139700" dist="76200" dir="5400000" algn="t" rotWithShape="0">
              <a:srgbClr val="151E29">
                <a:alpha val="7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a:extLst>
              <a:ext uri="{FF2B5EF4-FFF2-40B4-BE49-F238E27FC236}">
                <a16:creationId xmlns:a16="http://schemas.microsoft.com/office/drawing/2014/main" id="{1D656448-7605-67CB-C68E-8FFF249C2F0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764625" y="2546604"/>
            <a:ext cx="1764792" cy="1764792"/>
          </a:xfrm>
          <a:prstGeom prst="rect">
            <a:avLst/>
          </a:prstGeom>
        </p:spPr>
      </p:pic>
      <p:sp>
        <p:nvSpPr>
          <p:cNvPr id="6" name="TextBox 5">
            <a:extLst>
              <a:ext uri="{FF2B5EF4-FFF2-40B4-BE49-F238E27FC236}">
                <a16:creationId xmlns:a16="http://schemas.microsoft.com/office/drawing/2014/main" id="{C6891B00-0570-1CB1-1602-AA9E373CF8CB}"/>
              </a:ext>
            </a:extLst>
          </p:cNvPr>
          <p:cNvSpPr txBox="1"/>
          <p:nvPr/>
        </p:nvSpPr>
        <p:spPr>
          <a:xfrm>
            <a:off x="5799546" y="2767280"/>
            <a:ext cx="2646878" cy="707886"/>
          </a:xfrm>
          <a:prstGeom prst="rect">
            <a:avLst/>
          </a:prstGeom>
          <a:noFill/>
        </p:spPr>
        <p:txBody>
          <a:bodyPr wrap="none" rtlCol="0">
            <a:spAutoFit/>
          </a:bodyPr>
          <a:lstStyle/>
          <a:p>
            <a:r>
              <a:rPr lang="en-US" sz="4000" dirty="0">
                <a:solidFill>
                  <a:schemeClr val="bg1"/>
                </a:solidFill>
                <a:latin typeface="Roboto Mono Medium" panose="00000009000000000000" pitchFamily="49" charset="0"/>
                <a:ea typeface="Roboto Mono Medium" panose="00000009000000000000" pitchFamily="49" charset="0"/>
              </a:rPr>
              <a:t>MATERIAL</a:t>
            </a:r>
          </a:p>
        </p:txBody>
      </p:sp>
      <p:sp>
        <p:nvSpPr>
          <p:cNvPr id="4" name="Rectangle 3">
            <a:extLst>
              <a:ext uri="{FF2B5EF4-FFF2-40B4-BE49-F238E27FC236}">
                <a16:creationId xmlns:a16="http://schemas.microsoft.com/office/drawing/2014/main" id="{82715EBD-9BAC-544F-BDD4-E8F454EA8691}"/>
              </a:ext>
            </a:extLst>
          </p:cNvPr>
          <p:cNvSpPr/>
          <p:nvPr/>
        </p:nvSpPr>
        <p:spPr>
          <a:xfrm>
            <a:off x="8371271" y="3075057"/>
            <a:ext cx="641117" cy="730969"/>
          </a:xfrm>
          <a:prstGeom prst="rect">
            <a:avLst/>
          </a:prstGeom>
          <a:solidFill>
            <a:srgbClr val="151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9D2D0FB-9558-DB30-7754-E298962862DC}"/>
              </a:ext>
            </a:extLst>
          </p:cNvPr>
          <p:cNvSpPr txBox="1"/>
          <p:nvPr/>
        </p:nvSpPr>
        <p:spPr>
          <a:xfrm>
            <a:off x="12870664" y="2958740"/>
            <a:ext cx="9036975" cy="2808333"/>
          </a:xfrm>
          <a:prstGeom prst="rect">
            <a:avLst/>
          </a:prstGeom>
          <a:noFill/>
        </p:spPr>
        <p:txBody>
          <a:bodyPr wrap="square">
            <a:spAutoFit/>
          </a:bodyPr>
          <a:lstStyle/>
          <a:p>
            <a:pPr algn="just">
              <a:lnSpc>
                <a:spcPct val="150000"/>
              </a:lnSpc>
            </a:pPr>
            <a:r>
              <a:rPr lang="en-US" sz="2400" b="0" i="0" dirty="0">
                <a:solidFill>
                  <a:schemeClr val="bg1"/>
                </a:solidFill>
                <a:effectLst/>
                <a:latin typeface="Google Sans" panose="020B0503030502040204" pitchFamily="34" charset="0"/>
                <a:ea typeface="Roboto Mono Medium" panose="00000009000000000000" pitchFamily="49" charset="0"/>
              </a:rPr>
              <a:t>Material is an adaptable system of guidelines, components, and tools that support the best practices of user interface design. Backed by open-source code, Material streamlines collaboration between designers and developers, and helps teams quickly build beautiful products.</a:t>
            </a:r>
            <a:endParaRPr lang="en-US" sz="2400" dirty="0">
              <a:solidFill>
                <a:schemeClr val="bg1"/>
              </a:solidFill>
              <a:latin typeface="Google Sans" panose="020B0503030502040204" pitchFamily="34" charset="0"/>
              <a:ea typeface="Roboto Mono Medium" panose="00000009000000000000" pitchFamily="49" charset="0"/>
            </a:endParaRPr>
          </a:p>
        </p:txBody>
      </p:sp>
      <p:pic>
        <p:nvPicPr>
          <p:cNvPr id="12" name="Graphic 11">
            <a:extLst>
              <a:ext uri="{FF2B5EF4-FFF2-40B4-BE49-F238E27FC236}">
                <a16:creationId xmlns:a16="http://schemas.microsoft.com/office/drawing/2014/main" id="{F7A2835F-A9D0-C300-9C17-E602CA5809B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0800000">
            <a:off x="20022084" y="1090927"/>
            <a:ext cx="1885555" cy="1595964"/>
          </a:xfrm>
          <a:prstGeom prst="rect">
            <a:avLst/>
          </a:prstGeom>
        </p:spPr>
      </p:pic>
      <p:sp>
        <p:nvSpPr>
          <p:cNvPr id="2" name="TextBox 1">
            <a:extLst>
              <a:ext uri="{FF2B5EF4-FFF2-40B4-BE49-F238E27FC236}">
                <a16:creationId xmlns:a16="http://schemas.microsoft.com/office/drawing/2014/main" id="{BA2789AB-987A-2477-E522-E2A6E3EF066C}"/>
              </a:ext>
            </a:extLst>
          </p:cNvPr>
          <p:cNvSpPr txBox="1"/>
          <p:nvPr/>
        </p:nvSpPr>
        <p:spPr>
          <a:xfrm>
            <a:off x="5016248" y="612662"/>
            <a:ext cx="2169184" cy="369332"/>
          </a:xfrm>
          <a:prstGeom prst="rect">
            <a:avLst/>
          </a:prstGeom>
          <a:noFill/>
        </p:spPr>
        <p:txBody>
          <a:bodyPr wrap="none" rtlCol="0">
            <a:spAutoFit/>
          </a:bodyPr>
          <a:lstStyle/>
          <a:p>
            <a:pPr algn="ctr"/>
            <a:r>
              <a:rPr lang="en-US" spc="300" dirty="0">
                <a:solidFill>
                  <a:schemeClr val="bg1">
                    <a:lumMod val="75000"/>
                  </a:schemeClr>
                </a:solidFill>
                <a:latin typeface="Google Sans" panose="020B0503030502040204" pitchFamily="34" charset="0"/>
              </a:rPr>
              <a:t>INTRODUCING</a:t>
            </a:r>
          </a:p>
        </p:txBody>
      </p:sp>
      <p:sp>
        <p:nvSpPr>
          <p:cNvPr id="5" name="TextBox 4">
            <a:extLst>
              <a:ext uri="{FF2B5EF4-FFF2-40B4-BE49-F238E27FC236}">
                <a16:creationId xmlns:a16="http://schemas.microsoft.com/office/drawing/2014/main" id="{26E163BD-1E65-B99C-E9C5-D6DDD03BEDCB}"/>
              </a:ext>
            </a:extLst>
          </p:cNvPr>
          <p:cNvSpPr txBox="1"/>
          <p:nvPr/>
        </p:nvSpPr>
        <p:spPr>
          <a:xfrm>
            <a:off x="4893621" y="5362468"/>
            <a:ext cx="2414443" cy="882870"/>
          </a:xfrm>
          <a:prstGeom prst="rect">
            <a:avLst/>
          </a:prstGeom>
          <a:noFill/>
        </p:spPr>
        <p:txBody>
          <a:bodyPr wrap="none" rtlCol="0">
            <a:spAutoFit/>
          </a:bodyPr>
          <a:lstStyle/>
          <a:p>
            <a:pPr algn="ctr">
              <a:lnSpc>
                <a:spcPct val="150000"/>
              </a:lnSpc>
            </a:pPr>
            <a:r>
              <a:rPr lang="en-US" spc="300" dirty="0">
                <a:solidFill>
                  <a:schemeClr val="bg1">
                    <a:lumMod val="75000"/>
                  </a:schemeClr>
                </a:solidFill>
                <a:latin typeface="Google Sans" panose="020B0503030502040204" pitchFamily="34" charset="0"/>
              </a:rPr>
              <a:t>DESIGN</a:t>
            </a:r>
          </a:p>
          <a:p>
            <a:pPr algn="ctr">
              <a:lnSpc>
                <a:spcPct val="150000"/>
              </a:lnSpc>
            </a:pPr>
            <a:r>
              <a:rPr lang="en-US" spc="300" dirty="0">
                <a:solidFill>
                  <a:schemeClr val="bg1">
                    <a:lumMod val="75000"/>
                  </a:schemeClr>
                </a:solidFill>
                <a:latin typeface="Google Sans" panose="020B0503030502040204" pitchFamily="34" charset="0"/>
              </a:rPr>
              <a:t>#theGoogleWay</a:t>
            </a:r>
          </a:p>
        </p:txBody>
      </p:sp>
    </p:spTree>
    <p:extLst>
      <p:ext uri="{BB962C8B-B14F-4D97-AF65-F5344CB8AC3E}">
        <p14:creationId xmlns:p14="http://schemas.microsoft.com/office/powerpoint/2010/main" val="236920070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1A73E8"/>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E1E89C8-9B6D-F910-CA55-F63557864585}"/>
              </a:ext>
            </a:extLst>
          </p:cNvPr>
          <p:cNvSpPr txBox="1"/>
          <p:nvPr/>
        </p:nvSpPr>
        <p:spPr>
          <a:xfrm>
            <a:off x="520700" y="4406563"/>
            <a:ext cx="4642618" cy="1938992"/>
          </a:xfrm>
          <a:prstGeom prst="rect">
            <a:avLst/>
          </a:prstGeom>
          <a:noFill/>
        </p:spPr>
        <p:txBody>
          <a:bodyPr wrap="none" rtlCol="0">
            <a:spAutoFit/>
          </a:bodyPr>
          <a:lstStyle/>
          <a:p>
            <a:r>
              <a:rPr lang="en-US" sz="6000" b="1" dirty="0">
                <a:solidFill>
                  <a:schemeClr val="bg1"/>
                </a:solidFill>
                <a:latin typeface="Google Sans" panose="020B0503030502040204" pitchFamily="34" charset="0"/>
              </a:rPr>
              <a:t>thank you</a:t>
            </a:r>
          </a:p>
          <a:p>
            <a:r>
              <a:rPr lang="en-US" sz="6000" dirty="0">
                <a:solidFill>
                  <a:schemeClr val="bg1"/>
                </a:solidFill>
                <a:latin typeface="Google Sans" panose="020B0503030502040204" pitchFamily="34" charset="0"/>
              </a:rPr>
              <a:t>#teamGDSC</a:t>
            </a:r>
          </a:p>
        </p:txBody>
      </p:sp>
      <p:sp>
        <p:nvSpPr>
          <p:cNvPr id="3" name="Rectangle 2">
            <a:extLst>
              <a:ext uri="{FF2B5EF4-FFF2-40B4-BE49-F238E27FC236}">
                <a16:creationId xmlns:a16="http://schemas.microsoft.com/office/drawing/2014/main" id="{B183EDD8-7717-E710-1F2F-6F08190EEF69}"/>
              </a:ext>
            </a:extLst>
          </p:cNvPr>
          <p:cNvSpPr/>
          <p:nvPr/>
        </p:nvSpPr>
        <p:spPr>
          <a:xfrm>
            <a:off x="520700" y="6172200"/>
            <a:ext cx="4838700" cy="952500"/>
          </a:xfrm>
          <a:prstGeom prst="rect">
            <a:avLst/>
          </a:prstGeom>
          <a:solidFill>
            <a:srgbClr val="1A73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a:extLst>
              <a:ext uri="{FF2B5EF4-FFF2-40B4-BE49-F238E27FC236}">
                <a16:creationId xmlns:a16="http://schemas.microsoft.com/office/drawing/2014/main" id="{A4DF7124-E68E-4AF0-9E52-D8B6E607C41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9450" y="800100"/>
            <a:ext cx="1162050" cy="581025"/>
          </a:xfrm>
          <a:prstGeom prst="rect">
            <a:avLst/>
          </a:prstGeom>
        </p:spPr>
      </p:pic>
    </p:spTree>
    <p:extLst>
      <p:ext uri="{BB962C8B-B14F-4D97-AF65-F5344CB8AC3E}">
        <p14:creationId xmlns:p14="http://schemas.microsoft.com/office/powerpoint/2010/main" val="347825302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F922A16-3AC5-1532-A077-42134C98AF62}"/>
              </a:ext>
            </a:extLst>
          </p:cNvPr>
          <p:cNvPicPr>
            <a:picLocks noChangeAspect="1"/>
          </p:cNvPicPr>
          <p:nvPr/>
        </p:nvPicPr>
        <p:blipFill>
          <a:blip r:embed="rId2">
            <a:duotone>
              <a:prstClr val="black"/>
              <a:schemeClr val="accent1">
                <a:lumMod val="50000"/>
                <a:tint val="45000"/>
                <a:satMod val="400000"/>
              </a:schemeClr>
            </a:duotone>
            <a:extLst>
              <a:ext uri="{BEBA8EAE-BF5A-486C-A8C5-ECC9F3942E4B}">
                <a14:imgProps xmlns:a14="http://schemas.microsoft.com/office/drawing/2010/main">
                  <a14:imgLayer r:embed="rId3">
                    <a14:imgEffect>
                      <a14:colorTemperature colorTemp="11200"/>
                    </a14:imgEffect>
                    <a14:imgEffect>
                      <a14:saturation sat="0"/>
                    </a14:imgEffect>
                  </a14:imgLayer>
                </a14:imgProps>
              </a:ext>
            </a:extLst>
          </a:blip>
          <a:stretch>
            <a:fillRect/>
          </a:stretch>
        </p:blipFill>
        <p:spPr>
          <a:xfrm>
            <a:off x="12707710" y="997318"/>
            <a:ext cx="8645979" cy="4863364"/>
          </a:xfrm>
          <a:prstGeom prst="roundRect">
            <a:avLst>
              <a:gd name="adj" fmla="val 8004"/>
            </a:avLst>
          </a:prstGeom>
          <a:solidFill>
            <a:srgbClr val="FFFFFF"/>
          </a:solidFill>
          <a:ln w="76200" cap="sq">
            <a:noFill/>
            <a:miter lim="800000"/>
          </a:ln>
          <a:effectLst/>
        </p:spPr>
      </p:pic>
      <p:sp>
        <p:nvSpPr>
          <p:cNvPr id="7" name="TextBox 6">
            <a:extLst>
              <a:ext uri="{FF2B5EF4-FFF2-40B4-BE49-F238E27FC236}">
                <a16:creationId xmlns:a16="http://schemas.microsoft.com/office/drawing/2014/main" id="{9D6697C3-983A-5CBD-CDB2-000CF772B205}"/>
              </a:ext>
            </a:extLst>
          </p:cNvPr>
          <p:cNvSpPr txBox="1"/>
          <p:nvPr/>
        </p:nvSpPr>
        <p:spPr>
          <a:xfrm>
            <a:off x="13153303" y="3897233"/>
            <a:ext cx="4509568" cy="1569660"/>
          </a:xfrm>
          <a:prstGeom prst="rect">
            <a:avLst/>
          </a:prstGeom>
          <a:noFill/>
        </p:spPr>
        <p:txBody>
          <a:bodyPr wrap="none" rtlCol="0">
            <a:spAutoFit/>
          </a:bodyPr>
          <a:lstStyle/>
          <a:p>
            <a:r>
              <a:rPr lang="en-US" sz="4800" dirty="0">
                <a:solidFill>
                  <a:schemeClr val="bg1"/>
                </a:solidFill>
                <a:latin typeface="Google Sans" panose="020B0503030502040204" pitchFamily="34" charset="0"/>
              </a:rPr>
              <a:t>The magic of</a:t>
            </a:r>
          </a:p>
          <a:p>
            <a:r>
              <a:rPr lang="en-US" sz="4800" dirty="0">
                <a:solidFill>
                  <a:schemeClr val="bg1"/>
                </a:solidFill>
                <a:latin typeface="Google Sans" panose="020B0503030502040204" pitchFamily="34" charset="0"/>
              </a:rPr>
              <a:t>Material Design</a:t>
            </a:r>
          </a:p>
        </p:txBody>
      </p:sp>
      <p:sp>
        <p:nvSpPr>
          <p:cNvPr id="9" name="TextBox 8">
            <a:extLst>
              <a:ext uri="{FF2B5EF4-FFF2-40B4-BE49-F238E27FC236}">
                <a16:creationId xmlns:a16="http://schemas.microsoft.com/office/drawing/2014/main" id="{355C4A0A-D8B9-CEFD-5D2C-6CED224D1277}"/>
              </a:ext>
            </a:extLst>
          </p:cNvPr>
          <p:cNvSpPr txBox="1"/>
          <p:nvPr/>
        </p:nvSpPr>
        <p:spPr>
          <a:xfrm>
            <a:off x="19131649" y="5018875"/>
            <a:ext cx="1776448" cy="338554"/>
          </a:xfrm>
          <a:prstGeom prst="rect">
            <a:avLst/>
          </a:prstGeom>
          <a:noFill/>
        </p:spPr>
        <p:txBody>
          <a:bodyPr wrap="none" rtlCol="0">
            <a:spAutoFit/>
          </a:bodyPr>
          <a:lstStyle/>
          <a:p>
            <a:r>
              <a:rPr lang="en-US" sz="1600" dirty="0">
                <a:solidFill>
                  <a:schemeClr val="bg1"/>
                </a:solidFill>
                <a:latin typeface="Google Sans" panose="020B0503030502040204" pitchFamily="34" charset="0"/>
              </a:rPr>
              <a:t>Source: </a:t>
            </a:r>
            <a:r>
              <a:rPr lang="en-US" sz="1600" b="1" dirty="0" err="1">
                <a:solidFill>
                  <a:schemeClr val="bg1"/>
                </a:solidFill>
                <a:latin typeface="Google Sans" panose="020B0503030502040204" pitchFamily="34" charset="0"/>
              </a:rPr>
              <a:t>Linkedin</a:t>
            </a:r>
            <a:endParaRPr lang="en-US" sz="1600" b="1" dirty="0">
              <a:solidFill>
                <a:schemeClr val="bg1"/>
              </a:solidFill>
              <a:latin typeface="Google Sans" panose="020B0503030502040204" pitchFamily="34" charset="0"/>
            </a:endParaRPr>
          </a:p>
        </p:txBody>
      </p:sp>
      <p:sp>
        <p:nvSpPr>
          <p:cNvPr id="4" name="Rectangle: Rounded Corners 3">
            <a:extLst>
              <a:ext uri="{FF2B5EF4-FFF2-40B4-BE49-F238E27FC236}">
                <a16:creationId xmlns:a16="http://schemas.microsoft.com/office/drawing/2014/main" id="{DE13BDD7-484D-E372-77BE-555A62B4B99E}"/>
              </a:ext>
            </a:extLst>
          </p:cNvPr>
          <p:cNvSpPr/>
          <p:nvPr/>
        </p:nvSpPr>
        <p:spPr>
          <a:xfrm>
            <a:off x="1216442" y="684248"/>
            <a:ext cx="9759115" cy="5489504"/>
          </a:xfrm>
          <a:prstGeom prst="roundRect">
            <a:avLst>
              <a:gd name="adj" fmla="val 7266"/>
            </a:avLst>
          </a:prstGeom>
          <a:solidFill>
            <a:srgbClr val="1A73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8D780F2-EA32-5AA3-CF3B-1FA1DC36C1AC}"/>
              </a:ext>
            </a:extLst>
          </p:cNvPr>
          <p:cNvSpPr txBox="1"/>
          <p:nvPr/>
        </p:nvSpPr>
        <p:spPr>
          <a:xfrm>
            <a:off x="2083683" y="1202844"/>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12" name="Graphic 11">
            <a:extLst>
              <a:ext uri="{FF2B5EF4-FFF2-40B4-BE49-F238E27FC236}">
                <a16:creationId xmlns:a16="http://schemas.microsoft.com/office/drawing/2014/main" id="{92DF1E47-69F4-BE45-A2B4-8C478243443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64350" y="997318"/>
            <a:ext cx="495827" cy="495827"/>
          </a:xfrm>
          <a:prstGeom prst="rect">
            <a:avLst/>
          </a:prstGeom>
        </p:spPr>
      </p:pic>
      <p:sp>
        <p:nvSpPr>
          <p:cNvPr id="14" name="TextBox 13">
            <a:extLst>
              <a:ext uri="{FF2B5EF4-FFF2-40B4-BE49-F238E27FC236}">
                <a16:creationId xmlns:a16="http://schemas.microsoft.com/office/drawing/2014/main" id="{40F01758-B2E2-0D06-FFD3-476724D0BF16}"/>
              </a:ext>
            </a:extLst>
          </p:cNvPr>
          <p:cNvSpPr txBox="1"/>
          <p:nvPr/>
        </p:nvSpPr>
        <p:spPr>
          <a:xfrm>
            <a:off x="2083682" y="997318"/>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17" name="TextBox 16">
            <a:extLst>
              <a:ext uri="{FF2B5EF4-FFF2-40B4-BE49-F238E27FC236}">
                <a16:creationId xmlns:a16="http://schemas.microsoft.com/office/drawing/2014/main" id="{8B08AA24-2333-18A9-01CD-903FD892D5F7}"/>
              </a:ext>
            </a:extLst>
          </p:cNvPr>
          <p:cNvSpPr txBox="1"/>
          <p:nvPr/>
        </p:nvSpPr>
        <p:spPr>
          <a:xfrm>
            <a:off x="1564350" y="2958740"/>
            <a:ext cx="9036975" cy="2808333"/>
          </a:xfrm>
          <a:prstGeom prst="rect">
            <a:avLst/>
          </a:prstGeom>
          <a:noFill/>
        </p:spPr>
        <p:txBody>
          <a:bodyPr wrap="square">
            <a:spAutoFit/>
          </a:bodyPr>
          <a:lstStyle/>
          <a:p>
            <a:pPr algn="just">
              <a:lnSpc>
                <a:spcPct val="150000"/>
              </a:lnSpc>
            </a:pPr>
            <a:r>
              <a:rPr lang="en-US" sz="2400" b="0" i="0" dirty="0">
                <a:solidFill>
                  <a:schemeClr val="bg1"/>
                </a:solidFill>
                <a:effectLst/>
                <a:latin typeface="Google Sans" panose="020B0503030502040204" pitchFamily="34" charset="0"/>
                <a:ea typeface="Roboto Mono Medium" panose="00000009000000000000" pitchFamily="49" charset="0"/>
              </a:rPr>
              <a:t>Material is an adaptable system of guidelines, components, and tools that support the best practices of user interface design. Backed by open-source code, Material streamlines collaboration between designers and developers, and helps teams quickly build beautiful products.</a:t>
            </a:r>
            <a:endParaRPr lang="en-US" sz="2400" dirty="0">
              <a:solidFill>
                <a:schemeClr val="bg1"/>
              </a:solidFill>
              <a:latin typeface="Google Sans" panose="020B0503030502040204" pitchFamily="34" charset="0"/>
              <a:ea typeface="Roboto Mono Medium" panose="00000009000000000000" pitchFamily="49" charset="0"/>
            </a:endParaRPr>
          </a:p>
        </p:txBody>
      </p:sp>
      <p:pic>
        <p:nvPicPr>
          <p:cNvPr id="26" name="Graphic 25">
            <a:extLst>
              <a:ext uri="{FF2B5EF4-FFF2-40B4-BE49-F238E27FC236}">
                <a16:creationId xmlns:a16="http://schemas.microsoft.com/office/drawing/2014/main" id="{0C66F348-2EBD-61D2-7C45-A6CBF02CDF4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0800000">
            <a:off x="8715770" y="1090927"/>
            <a:ext cx="1885555" cy="1595964"/>
          </a:xfrm>
          <a:prstGeom prst="rect">
            <a:avLst/>
          </a:prstGeom>
        </p:spPr>
      </p:pic>
      <p:pic>
        <p:nvPicPr>
          <p:cNvPr id="8" name="Graphic 7">
            <a:extLst>
              <a:ext uri="{FF2B5EF4-FFF2-40B4-BE49-F238E27FC236}">
                <a16:creationId xmlns:a16="http://schemas.microsoft.com/office/drawing/2014/main" id="{A9140C8A-DD9C-009A-3352-83097ECCF26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rot="10800000">
            <a:off x="5655" y="-467910"/>
            <a:ext cx="5021150" cy="4978112"/>
          </a:xfrm>
          <a:prstGeom prst="rect">
            <a:avLst/>
          </a:prstGeom>
        </p:spPr>
      </p:pic>
    </p:spTree>
    <p:extLst>
      <p:ext uri="{BB962C8B-B14F-4D97-AF65-F5344CB8AC3E}">
        <p14:creationId xmlns:p14="http://schemas.microsoft.com/office/powerpoint/2010/main" val="417457899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EB34B0-92EE-EF93-D848-444EDB8B7E2A}"/>
              </a:ext>
            </a:extLst>
          </p:cNvPr>
          <p:cNvPicPr>
            <a:picLocks noChangeAspect="1"/>
          </p:cNvPicPr>
          <p:nvPr/>
        </p:nvPicPr>
        <p:blipFill>
          <a:blip r:embed="rId2">
            <a:duotone>
              <a:prstClr val="black"/>
              <a:schemeClr val="accent1">
                <a:lumMod val="50000"/>
                <a:tint val="45000"/>
                <a:satMod val="400000"/>
              </a:schemeClr>
            </a:duotone>
            <a:extLst>
              <a:ext uri="{BEBA8EAE-BF5A-486C-A8C5-ECC9F3942E4B}">
                <a14:imgProps xmlns:a14="http://schemas.microsoft.com/office/drawing/2010/main">
                  <a14:imgLayer r:embed="rId3">
                    <a14:imgEffect>
                      <a14:colorTemperature colorTemp="11200"/>
                    </a14:imgEffect>
                    <a14:imgEffect>
                      <a14:saturation sat="0"/>
                    </a14:imgEffect>
                  </a14:imgLayer>
                </a14:imgProps>
              </a:ext>
            </a:extLst>
          </a:blip>
          <a:stretch>
            <a:fillRect/>
          </a:stretch>
        </p:blipFill>
        <p:spPr>
          <a:xfrm>
            <a:off x="-251581" y="-141515"/>
            <a:ext cx="12695161" cy="7141029"/>
          </a:xfrm>
          <a:prstGeom prst="roundRect">
            <a:avLst>
              <a:gd name="adj" fmla="val 8188"/>
            </a:avLst>
          </a:prstGeom>
          <a:solidFill>
            <a:srgbClr val="FFFFFF"/>
          </a:solidFill>
          <a:ln w="76200" cap="sq">
            <a:noFill/>
            <a:miter lim="800000"/>
          </a:ln>
          <a:effectLst/>
        </p:spPr>
      </p:pic>
      <p:sp>
        <p:nvSpPr>
          <p:cNvPr id="3" name="TextBox 2">
            <a:extLst>
              <a:ext uri="{FF2B5EF4-FFF2-40B4-BE49-F238E27FC236}">
                <a16:creationId xmlns:a16="http://schemas.microsoft.com/office/drawing/2014/main" id="{C4518322-993C-2BAA-7A11-17EE957378F6}"/>
              </a:ext>
            </a:extLst>
          </p:cNvPr>
          <p:cNvSpPr txBox="1"/>
          <p:nvPr/>
        </p:nvSpPr>
        <p:spPr>
          <a:xfrm>
            <a:off x="491403" y="4782605"/>
            <a:ext cx="4509568" cy="1569660"/>
          </a:xfrm>
          <a:prstGeom prst="rect">
            <a:avLst/>
          </a:prstGeom>
          <a:noFill/>
        </p:spPr>
        <p:txBody>
          <a:bodyPr wrap="none" rtlCol="0">
            <a:spAutoFit/>
          </a:bodyPr>
          <a:lstStyle/>
          <a:p>
            <a:r>
              <a:rPr lang="en-US" sz="4800" dirty="0">
                <a:solidFill>
                  <a:schemeClr val="bg1"/>
                </a:solidFill>
                <a:latin typeface="Google Sans" panose="020B0503030502040204" pitchFamily="34" charset="0"/>
              </a:rPr>
              <a:t>The magic of</a:t>
            </a:r>
          </a:p>
          <a:p>
            <a:r>
              <a:rPr lang="en-US" sz="4800" dirty="0">
                <a:solidFill>
                  <a:schemeClr val="bg1"/>
                </a:solidFill>
                <a:latin typeface="Google Sans" panose="020B0503030502040204" pitchFamily="34" charset="0"/>
              </a:rPr>
              <a:t>Material Design</a:t>
            </a:r>
          </a:p>
        </p:txBody>
      </p:sp>
      <p:sp>
        <p:nvSpPr>
          <p:cNvPr id="9" name="TextBox 8">
            <a:extLst>
              <a:ext uri="{FF2B5EF4-FFF2-40B4-BE49-F238E27FC236}">
                <a16:creationId xmlns:a16="http://schemas.microsoft.com/office/drawing/2014/main" id="{53FDE947-30C8-5C9D-404C-65ED0DEF14B0}"/>
              </a:ext>
            </a:extLst>
          </p:cNvPr>
          <p:cNvSpPr txBox="1"/>
          <p:nvPr/>
        </p:nvSpPr>
        <p:spPr>
          <a:xfrm>
            <a:off x="9924149" y="5904246"/>
            <a:ext cx="1776448" cy="338554"/>
          </a:xfrm>
          <a:prstGeom prst="rect">
            <a:avLst/>
          </a:prstGeom>
          <a:noFill/>
        </p:spPr>
        <p:txBody>
          <a:bodyPr wrap="none" rtlCol="0">
            <a:spAutoFit/>
          </a:bodyPr>
          <a:lstStyle/>
          <a:p>
            <a:r>
              <a:rPr lang="en-US" sz="1600" dirty="0">
                <a:solidFill>
                  <a:schemeClr val="bg1"/>
                </a:solidFill>
                <a:latin typeface="Google Sans" panose="020B0503030502040204" pitchFamily="34" charset="0"/>
              </a:rPr>
              <a:t>Source: </a:t>
            </a:r>
            <a:r>
              <a:rPr lang="en-US" sz="1600" b="1" dirty="0" err="1">
                <a:solidFill>
                  <a:schemeClr val="bg1"/>
                </a:solidFill>
                <a:latin typeface="Google Sans" panose="020B0503030502040204" pitchFamily="34" charset="0"/>
              </a:rPr>
              <a:t>Linkedin</a:t>
            </a:r>
            <a:endParaRPr lang="en-US" sz="1600" b="1" dirty="0">
              <a:solidFill>
                <a:schemeClr val="bg1"/>
              </a:solidFill>
              <a:latin typeface="Google Sans" panose="020B0503030502040204" pitchFamily="34" charset="0"/>
            </a:endParaRPr>
          </a:p>
        </p:txBody>
      </p:sp>
    </p:spTree>
    <p:extLst>
      <p:ext uri="{BB962C8B-B14F-4D97-AF65-F5344CB8AC3E}">
        <p14:creationId xmlns:p14="http://schemas.microsoft.com/office/powerpoint/2010/main" val="2391488347"/>
      </p:ext>
    </p:extLst>
  </p:cSld>
  <p:clrMapOvr>
    <a:masterClrMapping/>
  </p:clrMapOvr>
  <mc:AlternateContent xmlns:mc="http://schemas.openxmlformats.org/markup-compatibility/2006" xmlns:p159="http://schemas.microsoft.com/office/powerpoint/2015/09/main">
    <mc:Choice Requires="p159">
      <p:transition advClick="0" advTm="0">
        <p159:morph option="byObject"/>
      </p:transition>
    </mc:Choice>
    <mc:Fallback xmlns="">
      <p:transition advClick="0"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1661881024506">
            <a:hlinkClick r:id="" action="ppaction://media"/>
            <a:extLst>
              <a:ext uri="{FF2B5EF4-FFF2-40B4-BE49-F238E27FC236}">
                <a16:creationId xmlns:a16="http://schemas.microsoft.com/office/drawing/2014/main" id="{FC62F801-B1D2-7B17-E31F-4DA4F9C6EAA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8AD024B9-173B-F924-0BA5-F9D5FDE1C442}"/>
              </a:ext>
            </a:extLst>
          </p:cNvPr>
          <p:cNvSpPr txBox="1"/>
          <p:nvPr/>
        </p:nvSpPr>
        <p:spPr>
          <a:xfrm>
            <a:off x="9924149" y="5904246"/>
            <a:ext cx="1776448" cy="338554"/>
          </a:xfrm>
          <a:prstGeom prst="rect">
            <a:avLst/>
          </a:prstGeom>
          <a:noFill/>
        </p:spPr>
        <p:txBody>
          <a:bodyPr wrap="none" rtlCol="0">
            <a:spAutoFit/>
          </a:bodyPr>
          <a:lstStyle/>
          <a:p>
            <a:r>
              <a:rPr lang="en-US" sz="1600" dirty="0">
                <a:solidFill>
                  <a:schemeClr val="bg1"/>
                </a:solidFill>
                <a:latin typeface="Google Sans" panose="020B0503030502040204" pitchFamily="34" charset="0"/>
              </a:rPr>
              <a:t>Source: </a:t>
            </a:r>
            <a:r>
              <a:rPr lang="en-US" sz="1600" b="1" dirty="0" err="1">
                <a:solidFill>
                  <a:schemeClr val="bg1"/>
                </a:solidFill>
                <a:latin typeface="Google Sans" panose="020B0503030502040204" pitchFamily="34" charset="0"/>
              </a:rPr>
              <a:t>Linkedin</a:t>
            </a:r>
            <a:endParaRPr lang="en-US" sz="1600" b="1" dirty="0">
              <a:solidFill>
                <a:schemeClr val="bg1"/>
              </a:solidFill>
              <a:latin typeface="Google Sans" panose="020B0503030502040204" pitchFamily="34" charset="0"/>
            </a:endParaRPr>
          </a:p>
        </p:txBody>
      </p:sp>
    </p:spTree>
    <p:extLst>
      <p:ext uri="{BB962C8B-B14F-4D97-AF65-F5344CB8AC3E}">
        <p14:creationId xmlns:p14="http://schemas.microsoft.com/office/powerpoint/2010/main" val="388905761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174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5B7214A4-E401-6692-4C2B-63C2C6152D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77643" y="364154"/>
            <a:ext cx="2429352" cy="2408529"/>
          </a:xfrm>
          <a:prstGeom prst="rect">
            <a:avLst/>
          </a:prstGeom>
        </p:spPr>
      </p:pic>
      <p:pic>
        <p:nvPicPr>
          <p:cNvPr id="18" name="Graphic 17">
            <a:extLst>
              <a:ext uri="{FF2B5EF4-FFF2-40B4-BE49-F238E27FC236}">
                <a16:creationId xmlns:a16="http://schemas.microsoft.com/office/drawing/2014/main" id="{6C2BCA9C-29A4-6A6D-53D7-B0C17CC95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317787" y="2651560"/>
            <a:ext cx="5694673" cy="6858000"/>
          </a:xfrm>
          <a:prstGeom prst="rect">
            <a:avLst/>
          </a:prstGeom>
        </p:spPr>
      </p:pic>
      <p:sp>
        <p:nvSpPr>
          <p:cNvPr id="6" name="TextBox 5">
            <a:extLst>
              <a:ext uri="{FF2B5EF4-FFF2-40B4-BE49-F238E27FC236}">
                <a16:creationId xmlns:a16="http://schemas.microsoft.com/office/drawing/2014/main" id="{AA20EE25-99B1-B555-5351-33840C62D367}"/>
              </a:ext>
            </a:extLst>
          </p:cNvPr>
          <p:cNvSpPr txBox="1"/>
          <p:nvPr/>
        </p:nvSpPr>
        <p:spPr>
          <a:xfrm>
            <a:off x="597876" y="1913543"/>
            <a:ext cx="8414239" cy="1077218"/>
          </a:xfrm>
          <a:prstGeom prst="rect">
            <a:avLst/>
          </a:prstGeom>
          <a:noFill/>
        </p:spPr>
        <p:txBody>
          <a:bodyPr wrap="square" rtlCol="0">
            <a:spAutoFit/>
          </a:bodyPr>
          <a:lstStyle/>
          <a:p>
            <a:r>
              <a:rPr lang="en-US" sz="3200" dirty="0">
                <a:solidFill>
                  <a:schemeClr val="bg1"/>
                </a:solidFill>
                <a:latin typeface="Google Sans" panose="020B0503030502040204" pitchFamily="34" charset="0"/>
              </a:rPr>
              <a:t>So, let’s get  started</a:t>
            </a:r>
          </a:p>
          <a:p>
            <a:r>
              <a:rPr lang="en-US" sz="3200" dirty="0">
                <a:solidFill>
                  <a:schemeClr val="bg1"/>
                </a:solidFill>
                <a:latin typeface="Google Sans" panose="020B0503030502040204" pitchFamily="34" charset="0"/>
              </a:rPr>
              <a:t>with the </a:t>
            </a:r>
            <a:r>
              <a:rPr lang="en-US" sz="3200" b="1" dirty="0">
                <a:solidFill>
                  <a:srgbClr val="4285F4"/>
                </a:solidFill>
                <a:latin typeface="Google Sans" panose="020B0503030502040204" pitchFamily="34" charset="0"/>
              </a:rPr>
              <a:t>foundations</a:t>
            </a:r>
          </a:p>
        </p:txBody>
      </p:sp>
      <p:sp>
        <p:nvSpPr>
          <p:cNvPr id="10" name="TextBox 9">
            <a:extLst>
              <a:ext uri="{FF2B5EF4-FFF2-40B4-BE49-F238E27FC236}">
                <a16:creationId xmlns:a16="http://schemas.microsoft.com/office/drawing/2014/main" id="{50A61A4A-0E22-6C0C-B527-6924EC0D94C2}"/>
              </a:ext>
            </a:extLst>
          </p:cNvPr>
          <p:cNvSpPr txBox="1"/>
          <p:nvPr/>
        </p:nvSpPr>
        <p:spPr>
          <a:xfrm>
            <a:off x="597876" y="3131439"/>
            <a:ext cx="10996248" cy="1692771"/>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Material Design defines the qualities that can be expressed by UI regions, surfaces, and components. Design and strategize how your app is built using foundations that address design from both a broad and detailed perspective.</a:t>
            </a:r>
          </a:p>
        </p:txBody>
      </p:sp>
      <p:grpSp>
        <p:nvGrpSpPr>
          <p:cNvPr id="12" name="Group 11">
            <a:extLst>
              <a:ext uri="{FF2B5EF4-FFF2-40B4-BE49-F238E27FC236}">
                <a16:creationId xmlns:a16="http://schemas.microsoft.com/office/drawing/2014/main" id="{5E324B27-6F4C-A31F-7628-DB7888D361D0}"/>
              </a:ext>
            </a:extLst>
          </p:cNvPr>
          <p:cNvGrpSpPr/>
          <p:nvPr/>
        </p:nvGrpSpPr>
        <p:grpSpPr>
          <a:xfrm>
            <a:off x="704849" y="5342794"/>
            <a:ext cx="4421065"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2" name="Rectangle: Rounded Corners 1">
            <a:extLst>
              <a:ext uri="{FF2B5EF4-FFF2-40B4-BE49-F238E27FC236}">
                <a16:creationId xmlns:a16="http://schemas.microsoft.com/office/drawing/2014/main" id="{885143D1-4588-3ED8-62B2-EBEB1ABFA143}"/>
              </a:ext>
            </a:extLst>
          </p:cNvPr>
          <p:cNvSpPr/>
          <p:nvPr/>
        </p:nvSpPr>
        <p:spPr>
          <a:xfrm>
            <a:off x="-11151945" y="1325622"/>
            <a:ext cx="10946423" cy="5018028"/>
          </a:xfrm>
          <a:prstGeom prst="roundRect">
            <a:avLst>
              <a:gd name="adj" fmla="val 6313"/>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8EEBAB9E-F358-51C8-0D3B-AAC05EDBA7F7}"/>
              </a:ext>
            </a:extLst>
          </p:cNvPr>
          <p:cNvGrpSpPr/>
          <p:nvPr/>
        </p:nvGrpSpPr>
        <p:grpSpPr>
          <a:xfrm>
            <a:off x="-10363486" y="4032002"/>
            <a:ext cx="1105266" cy="1105266"/>
            <a:chOff x="2791923" y="3177618"/>
            <a:chExt cx="1105266" cy="1105266"/>
          </a:xfrm>
        </p:grpSpPr>
        <p:sp>
          <p:nvSpPr>
            <p:cNvPr id="13" name="Rectangle: Rounded Corners 12">
              <a:extLst>
                <a:ext uri="{FF2B5EF4-FFF2-40B4-BE49-F238E27FC236}">
                  <a16:creationId xmlns:a16="http://schemas.microsoft.com/office/drawing/2014/main" id="{E5E91938-E8D4-67D7-7B36-9FFC0526ECF6}"/>
                </a:ext>
              </a:extLst>
            </p:cNvPr>
            <p:cNvSpPr/>
            <p:nvPr/>
          </p:nvSpPr>
          <p:spPr>
            <a:xfrm>
              <a:off x="2791923" y="3177618"/>
              <a:ext cx="1105266" cy="1105266"/>
            </a:xfrm>
            <a:prstGeom prst="roundRect">
              <a:avLst>
                <a:gd name="adj" fmla="val 50000"/>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8DB0253B-4A74-F60A-4B8B-7E735039A1FF}"/>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sp>
        <p:nvSpPr>
          <p:cNvPr id="17" name="TextBox 16">
            <a:extLst>
              <a:ext uri="{FF2B5EF4-FFF2-40B4-BE49-F238E27FC236}">
                <a16:creationId xmlns:a16="http://schemas.microsoft.com/office/drawing/2014/main" id="{218567F9-10D8-F434-CECD-85E8630B2B0C}"/>
              </a:ext>
            </a:extLst>
          </p:cNvPr>
          <p:cNvSpPr txBox="1"/>
          <p:nvPr/>
        </p:nvSpPr>
        <p:spPr>
          <a:xfrm>
            <a:off x="-10484678" y="2537724"/>
            <a:ext cx="2452916" cy="954107"/>
          </a:xfrm>
          <a:prstGeom prst="rect">
            <a:avLst/>
          </a:prstGeom>
          <a:noFill/>
        </p:spPr>
        <p:txBody>
          <a:bodyPr wrap="none" rtlCol="0">
            <a:spAutoFit/>
          </a:bodyPr>
          <a:lstStyle/>
          <a:p>
            <a:r>
              <a:rPr lang="en-US" sz="2800" dirty="0">
                <a:latin typeface="Google Sans" panose="020B0503030502040204" pitchFamily="34" charset="0"/>
              </a:rPr>
              <a:t>Let’s consider</a:t>
            </a:r>
          </a:p>
          <a:p>
            <a:r>
              <a:rPr lang="en-US" sz="2800" dirty="0">
                <a:latin typeface="Google Sans" panose="020B0503030502040204" pitchFamily="34" charset="0"/>
              </a:rPr>
              <a:t>this button</a:t>
            </a:r>
          </a:p>
        </p:txBody>
      </p:sp>
    </p:spTree>
    <p:extLst>
      <p:ext uri="{BB962C8B-B14F-4D97-AF65-F5344CB8AC3E}">
        <p14:creationId xmlns:p14="http://schemas.microsoft.com/office/powerpoint/2010/main" val="148698203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5B7214A4-E401-6692-4C2B-63C2C6152D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77643" y="364154"/>
            <a:ext cx="2429352" cy="2408529"/>
          </a:xfrm>
          <a:prstGeom prst="rect">
            <a:avLst/>
          </a:prstGeom>
        </p:spPr>
      </p:pic>
      <p:pic>
        <p:nvPicPr>
          <p:cNvPr id="18" name="Graphic 17">
            <a:extLst>
              <a:ext uri="{FF2B5EF4-FFF2-40B4-BE49-F238E27FC236}">
                <a16:creationId xmlns:a16="http://schemas.microsoft.com/office/drawing/2014/main" id="{6C2BCA9C-29A4-6A6D-53D7-B0C17CC95A4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flipH="1">
            <a:off x="5317787" y="2651560"/>
            <a:ext cx="5694673" cy="6858000"/>
          </a:xfrm>
          <a:prstGeom prst="rect">
            <a:avLst/>
          </a:prstGeom>
        </p:spPr>
      </p:pic>
      <p:sp>
        <p:nvSpPr>
          <p:cNvPr id="6" name="TextBox 5">
            <a:extLst>
              <a:ext uri="{FF2B5EF4-FFF2-40B4-BE49-F238E27FC236}">
                <a16:creationId xmlns:a16="http://schemas.microsoft.com/office/drawing/2014/main" id="{AA20EE25-99B1-B555-5351-33840C62D367}"/>
              </a:ext>
            </a:extLst>
          </p:cNvPr>
          <p:cNvSpPr txBox="1"/>
          <p:nvPr/>
        </p:nvSpPr>
        <p:spPr>
          <a:xfrm>
            <a:off x="597876" y="1913543"/>
            <a:ext cx="8414239" cy="1077218"/>
          </a:xfrm>
          <a:prstGeom prst="rect">
            <a:avLst/>
          </a:prstGeom>
          <a:noFill/>
        </p:spPr>
        <p:txBody>
          <a:bodyPr wrap="square" rtlCol="0">
            <a:spAutoFit/>
          </a:bodyPr>
          <a:lstStyle/>
          <a:p>
            <a:r>
              <a:rPr lang="en-US" sz="3200" dirty="0">
                <a:solidFill>
                  <a:schemeClr val="bg1"/>
                </a:solidFill>
                <a:latin typeface="Google Sans" panose="020B0503030502040204" pitchFamily="34" charset="0"/>
              </a:rPr>
              <a:t>So, let’s get  started</a:t>
            </a:r>
          </a:p>
          <a:p>
            <a:r>
              <a:rPr lang="en-US" sz="3200" dirty="0">
                <a:solidFill>
                  <a:schemeClr val="bg1"/>
                </a:solidFill>
                <a:latin typeface="Google Sans" panose="020B0503030502040204" pitchFamily="34" charset="0"/>
              </a:rPr>
              <a:t>with the </a:t>
            </a:r>
            <a:r>
              <a:rPr lang="en-US" sz="3200" b="1" dirty="0">
                <a:solidFill>
                  <a:srgbClr val="4285F4"/>
                </a:solidFill>
                <a:latin typeface="Google Sans" panose="020B0503030502040204" pitchFamily="34" charset="0"/>
              </a:rPr>
              <a:t>foundations</a:t>
            </a:r>
          </a:p>
        </p:txBody>
      </p:sp>
      <p:sp>
        <p:nvSpPr>
          <p:cNvPr id="10" name="TextBox 9">
            <a:extLst>
              <a:ext uri="{FF2B5EF4-FFF2-40B4-BE49-F238E27FC236}">
                <a16:creationId xmlns:a16="http://schemas.microsoft.com/office/drawing/2014/main" id="{50A61A4A-0E22-6C0C-B527-6924EC0D94C2}"/>
              </a:ext>
            </a:extLst>
          </p:cNvPr>
          <p:cNvSpPr txBox="1"/>
          <p:nvPr/>
        </p:nvSpPr>
        <p:spPr>
          <a:xfrm>
            <a:off x="597876" y="3131439"/>
            <a:ext cx="10996248" cy="1692771"/>
          </a:xfrm>
          <a:prstGeom prst="rect">
            <a:avLst/>
          </a:prstGeom>
          <a:noFill/>
        </p:spPr>
        <p:txBody>
          <a:bodyPr wrap="square">
            <a:spAutoFit/>
          </a:bodyPr>
          <a:lstStyle/>
          <a:p>
            <a:pPr>
              <a:lnSpc>
                <a:spcPct val="150000"/>
              </a:lnSpc>
            </a:pPr>
            <a:r>
              <a:rPr lang="en-US" sz="2400" dirty="0">
                <a:solidFill>
                  <a:schemeClr val="tx2">
                    <a:lumMod val="40000"/>
                    <a:lumOff val="60000"/>
                  </a:schemeClr>
                </a:solidFill>
                <a:latin typeface="Roboto Flex Normal ExtraLight" panose="02000000000000000000" pitchFamily="2" charset="0"/>
                <a:ea typeface="Roboto Flex Normal ExtraLight" panose="02000000000000000000" pitchFamily="2" charset="0"/>
              </a:rPr>
              <a:t>Material Design defines the qualities that can be expressed by UI regions, surfaces, and components. Design and strategize how your app is built using foundations that address design from both a broad and detailed perspective.</a:t>
            </a:r>
          </a:p>
        </p:txBody>
      </p:sp>
      <p:grpSp>
        <p:nvGrpSpPr>
          <p:cNvPr id="12" name="Group 11">
            <a:extLst>
              <a:ext uri="{FF2B5EF4-FFF2-40B4-BE49-F238E27FC236}">
                <a16:creationId xmlns:a16="http://schemas.microsoft.com/office/drawing/2014/main" id="{5E324B27-6F4C-A31F-7628-DB7888D361D0}"/>
              </a:ext>
            </a:extLst>
          </p:cNvPr>
          <p:cNvGrpSpPr/>
          <p:nvPr/>
        </p:nvGrpSpPr>
        <p:grpSpPr>
          <a:xfrm>
            <a:off x="704849" y="5342794"/>
            <a:ext cx="4421065" cy="59430"/>
            <a:chOff x="597876" y="5224829"/>
            <a:chExt cx="12191999" cy="160019"/>
          </a:xfrm>
        </p:grpSpPr>
        <p:sp>
          <p:nvSpPr>
            <p:cNvPr id="3" name="Rectangle 2">
              <a:extLst>
                <a:ext uri="{FF2B5EF4-FFF2-40B4-BE49-F238E27FC236}">
                  <a16:creationId xmlns:a16="http://schemas.microsoft.com/office/drawing/2014/main" id="{48478C60-0CDE-C11E-B702-976494B08198}"/>
                </a:ext>
              </a:extLst>
            </p:cNvPr>
            <p:cNvSpPr/>
            <p:nvPr/>
          </p:nvSpPr>
          <p:spPr>
            <a:xfrm>
              <a:off x="3645876" y="5224829"/>
              <a:ext cx="3048000" cy="160019"/>
            </a:xfrm>
            <a:prstGeom prst="rect">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84D82DD-8F36-EA9C-E39F-B9B8A944B87B}"/>
                </a:ext>
              </a:extLst>
            </p:cNvPr>
            <p:cNvSpPr/>
            <p:nvPr/>
          </p:nvSpPr>
          <p:spPr>
            <a:xfrm>
              <a:off x="597876" y="5224829"/>
              <a:ext cx="3048000" cy="160019"/>
            </a:xfrm>
            <a:prstGeom prst="rect">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C57D490-F6DF-941E-CE40-393507D6CC3C}"/>
                </a:ext>
              </a:extLst>
            </p:cNvPr>
            <p:cNvSpPr/>
            <p:nvPr/>
          </p:nvSpPr>
          <p:spPr>
            <a:xfrm>
              <a:off x="6693876" y="5224829"/>
              <a:ext cx="3048000" cy="160019"/>
            </a:xfrm>
            <a:prstGeom prst="rect">
              <a:avLst/>
            </a:prstGeom>
            <a:solidFill>
              <a:srgbClr val="FBB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721DF08-0D76-A363-DF3B-2D5A83C47A47}"/>
                </a:ext>
              </a:extLst>
            </p:cNvPr>
            <p:cNvSpPr/>
            <p:nvPr/>
          </p:nvSpPr>
          <p:spPr>
            <a:xfrm>
              <a:off x="9741875" y="5224829"/>
              <a:ext cx="3048000" cy="160019"/>
            </a:xfrm>
            <a:prstGeom prst="rect">
              <a:avLst/>
            </a:prstGeom>
            <a:solidFill>
              <a:srgbClr val="0F9D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5544EB3-0423-9B84-3854-CA9494BC1A9E}"/>
              </a:ext>
            </a:extLst>
          </p:cNvPr>
          <p:cNvSpPr txBox="1"/>
          <p:nvPr/>
        </p:nvSpPr>
        <p:spPr>
          <a:xfrm>
            <a:off x="1117209" y="812319"/>
            <a:ext cx="907121" cy="307777"/>
          </a:xfrm>
          <a:prstGeom prst="rect">
            <a:avLst/>
          </a:prstGeom>
          <a:noFill/>
        </p:spPr>
        <p:txBody>
          <a:bodyPr wrap="square">
            <a:spAutoFit/>
          </a:bodyPr>
          <a:lstStyle/>
          <a:p>
            <a:r>
              <a:rPr lang="en-US" sz="1400" dirty="0">
                <a:solidFill>
                  <a:schemeClr val="bg1"/>
                </a:solidFill>
                <a:latin typeface="Roboto Mono Medium" panose="00000009000000000000" pitchFamily="49" charset="0"/>
                <a:ea typeface="Roboto Mono Medium" panose="00000009000000000000" pitchFamily="49" charset="0"/>
              </a:rPr>
              <a:t>DESIGN</a:t>
            </a:r>
            <a:endParaRPr lang="en-US" sz="1400" dirty="0"/>
          </a:p>
        </p:txBody>
      </p:sp>
      <p:pic>
        <p:nvPicPr>
          <p:cNvPr id="9" name="Graphic 8">
            <a:extLst>
              <a:ext uri="{FF2B5EF4-FFF2-40B4-BE49-F238E27FC236}">
                <a16:creationId xmlns:a16="http://schemas.microsoft.com/office/drawing/2014/main" id="{1EAE92A4-EC93-19CC-C287-983DC7806C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97876" y="606793"/>
            <a:ext cx="495827" cy="495827"/>
          </a:xfrm>
          <a:prstGeom prst="rect">
            <a:avLst/>
          </a:prstGeom>
        </p:spPr>
      </p:pic>
      <p:sp>
        <p:nvSpPr>
          <p:cNvPr id="14" name="TextBox 13">
            <a:extLst>
              <a:ext uri="{FF2B5EF4-FFF2-40B4-BE49-F238E27FC236}">
                <a16:creationId xmlns:a16="http://schemas.microsoft.com/office/drawing/2014/main" id="{4F818B2D-653D-7575-A3FB-2FBE3D681BD3}"/>
              </a:ext>
            </a:extLst>
          </p:cNvPr>
          <p:cNvSpPr txBox="1"/>
          <p:nvPr/>
        </p:nvSpPr>
        <p:spPr>
          <a:xfrm>
            <a:off x="1117208" y="606793"/>
            <a:ext cx="1267529" cy="307777"/>
          </a:xfrm>
          <a:prstGeom prst="rect">
            <a:avLst/>
          </a:prstGeom>
          <a:noFill/>
        </p:spPr>
        <p:txBody>
          <a:bodyPr wrap="square" rtlCol="0">
            <a:spAutoFit/>
          </a:bodyPr>
          <a:lstStyle/>
          <a:p>
            <a:r>
              <a:rPr lang="en-US" sz="1400" dirty="0">
                <a:solidFill>
                  <a:schemeClr val="bg1"/>
                </a:solidFill>
                <a:latin typeface="Roboto Mono Medium" panose="00000009000000000000" pitchFamily="49" charset="0"/>
                <a:ea typeface="Roboto Mono Medium" panose="00000009000000000000" pitchFamily="49" charset="0"/>
              </a:rPr>
              <a:t>MATERIAL</a:t>
            </a:r>
          </a:p>
        </p:txBody>
      </p:sp>
      <p:sp>
        <p:nvSpPr>
          <p:cNvPr id="30" name="Rectangle: Rounded Corners 29">
            <a:extLst>
              <a:ext uri="{FF2B5EF4-FFF2-40B4-BE49-F238E27FC236}">
                <a16:creationId xmlns:a16="http://schemas.microsoft.com/office/drawing/2014/main" id="{9EE178D5-1EE4-D0DD-6096-2E4F4E77B26F}"/>
              </a:ext>
            </a:extLst>
          </p:cNvPr>
          <p:cNvSpPr/>
          <p:nvPr/>
        </p:nvSpPr>
        <p:spPr>
          <a:xfrm>
            <a:off x="622788" y="1475818"/>
            <a:ext cx="10946423" cy="4670982"/>
          </a:xfrm>
          <a:prstGeom prst="roundRect">
            <a:avLst>
              <a:gd name="adj" fmla="val 6313"/>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F413DBD6-3908-0D2C-7DF8-CC378568B8F0}"/>
              </a:ext>
            </a:extLst>
          </p:cNvPr>
          <p:cNvSpPr txBox="1"/>
          <p:nvPr/>
        </p:nvSpPr>
        <p:spPr>
          <a:xfrm>
            <a:off x="1290055" y="2687920"/>
            <a:ext cx="2452916" cy="954107"/>
          </a:xfrm>
          <a:prstGeom prst="rect">
            <a:avLst/>
          </a:prstGeom>
          <a:noFill/>
        </p:spPr>
        <p:txBody>
          <a:bodyPr wrap="none" rtlCol="0">
            <a:spAutoFit/>
          </a:bodyPr>
          <a:lstStyle/>
          <a:p>
            <a:r>
              <a:rPr lang="en-US" sz="2800" dirty="0">
                <a:latin typeface="Google Sans" panose="020B0503030502040204" pitchFamily="34" charset="0"/>
              </a:rPr>
              <a:t>Let’s consider</a:t>
            </a:r>
          </a:p>
          <a:p>
            <a:r>
              <a:rPr lang="en-US" sz="2800" dirty="0">
                <a:latin typeface="Google Sans" panose="020B0503030502040204" pitchFamily="34" charset="0"/>
              </a:rPr>
              <a:t>this button</a:t>
            </a:r>
          </a:p>
        </p:txBody>
      </p:sp>
      <p:grpSp>
        <p:nvGrpSpPr>
          <p:cNvPr id="33" name="Group 32">
            <a:extLst>
              <a:ext uri="{FF2B5EF4-FFF2-40B4-BE49-F238E27FC236}">
                <a16:creationId xmlns:a16="http://schemas.microsoft.com/office/drawing/2014/main" id="{CB64AEDC-AAA8-AB68-23B8-71497FFB7819}"/>
              </a:ext>
            </a:extLst>
          </p:cNvPr>
          <p:cNvGrpSpPr/>
          <p:nvPr/>
        </p:nvGrpSpPr>
        <p:grpSpPr>
          <a:xfrm>
            <a:off x="1411247" y="4182198"/>
            <a:ext cx="1105266" cy="1105266"/>
            <a:chOff x="2791923" y="3177618"/>
            <a:chExt cx="1105266" cy="1105266"/>
          </a:xfrm>
        </p:grpSpPr>
        <p:sp>
          <p:nvSpPr>
            <p:cNvPr id="34" name="Rectangle: Rounded Corners 33">
              <a:extLst>
                <a:ext uri="{FF2B5EF4-FFF2-40B4-BE49-F238E27FC236}">
                  <a16:creationId xmlns:a16="http://schemas.microsoft.com/office/drawing/2014/main" id="{9FDD79A5-F698-6A23-ACB7-3CE33203251D}"/>
                </a:ext>
              </a:extLst>
            </p:cNvPr>
            <p:cNvSpPr/>
            <p:nvPr/>
          </p:nvSpPr>
          <p:spPr>
            <a:xfrm>
              <a:off x="2791923" y="3177618"/>
              <a:ext cx="1105266" cy="1105266"/>
            </a:xfrm>
            <a:prstGeom prst="round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F1B495E2-8CAC-EFEA-C49A-0F38C91C1CB4}"/>
                </a:ext>
              </a:extLst>
            </p:cNvPr>
            <p:cNvSpPr txBox="1"/>
            <p:nvPr/>
          </p:nvSpPr>
          <p:spPr>
            <a:xfrm>
              <a:off x="3040626" y="3396538"/>
              <a:ext cx="607859" cy="707886"/>
            </a:xfrm>
            <a:prstGeom prst="rect">
              <a:avLst/>
            </a:prstGeom>
            <a:noFill/>
          </p:spPr>
          <p:txBody>
            <a:bodyPr wrap="none" rtlCol="0">
              <a:spAutoFit/>
            </a:bodyPr>
            <a:lstStyle/>
            <a:p>
              <a:r>
                <a:rPr lang="en-US" sz="4000" b="1" dirty="0">
                  <a:ln>
                    <a:solidFill>
                      <a:schemeClr val="tx1"/>
                    </a:solidFill>
                  </a:ln>
                  <a:noFill/>
                  <a:latin typeface="Google Sans" panose="020B0503030502040204" pitchFamily="34" charset="0"/>
                </a:rPr>
                <a:t>G</a:t>
              </a:r>
            </a:p>
          </p:txBody>
        </p:sp>
      </p:grpSp>
    </p:spTree>
    <p:extLst>
      <p:ext uri="{BB962C8B-B14F-4D97-AF65-F5344CB8AC3E}">
        <p14:creationId xmlns:p14="http://schemas.microsoft.com/office/powerpoint/2010/main" val="109256334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653</TotalTime>
  <Words>2095</Words>
  <Application>Microsoft Office PowerPoint</Application>
  <PresentationFormat>Widescreen</PresentationFormat>
  <Paragraphs>278</Paragraphs>
  <Slides>40</Slides>
  <Notes>0</Notes>
  <HiddenSlides>0</HiddenSlides>
  <MMClips>4</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40</vt:i4>
      </vt:variant>
    </vt:vector>
  </HeadingPairs>
  <TitlesOfParts>
    <vt:vector size="54" baseType="lpstr">
      <vt:lpstr>Google Sans</vt:lpstr>
      <vt:lpstr>Roboto Mono</vt:lpstr>
      <vt:lpstr>Calibri</vt:lpstr>
      <vt:lpstr>Roboto Flex Normal Medium</vt:lpstr>
      <vt:lpstr>Playfair Display Medium</vt:lpstr>
      <vt:lpstr>Arial</vt:lpstr>
      <vt:lpstr>Roboto Flex Normal Light</vt:lpstr>
      <vt:lpstr>Calibri Light</vt:lpstr>
      <vt:lpstr>Roboto Flex Normal Thin</vt:lpstr>
      <vt:lpstr>Ink Free</vt:lpstr>
      <vt:lpstr>Galano Grotesque SemiBold</vt:lpstr>
      <vt:lpstr>Roboto Flex Normal ExtraLight</vt:lpstr>
      <vt:lpstr>Roboto Mono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Swarup Ranjan Paul</dc:creator>
  <cp:lastModifiedBy>imshayantani@gmail.com</cp:lastModifiedBy>
  <cp:revision>14</cp:revision>
  <dcterms:created xsi:type="dcterms:W3CDTF">2022-09-12T15:05:56Z</dcterms:created>
  <dcterms:modified xsi:type="dcterms:W3CDTF">2022-09-16T16:15:27Z</dcterms:modified>
</cp:coreProperties>
</file>

<file path=docProps/thumbnail.jpeg>
</file>